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304" r:id="rId9"/>
    <p:sldId id="266" r:id="rId10"/>
    <p:sldId id="302" r:id="rId11"/>
    <p:sldId id="303" r:id="rId12"/>
    <p:sldId id="305" r:id="rId13"/>
    <p:sldId id="263" r:id="rId14"/>
    <p:sldId id="267" r:id="rId15"/>
    <p:sldId id="306" r:id="rId16"/>
    <p:sldId id="307" r:id="rId17"/>
    <p:sldId id="264" r:id="rId18"/>
    <p:sldId id="265" r:id="rId19"/>
    <p:sldId id="268" r:id="rId20"/>
    <p:sldId id="269" r:id="rId21"/>
    <p:sldId id="270" r:id="rId22"/>
    <p:sldId id="271" r:id="rId23"/>
    <p:sldId id="272" r:id="rId24"/>
    <p:sldId id="273" r:id="rId25"/>
    <p:sldId id="274" r:id="rId26"/>
    <p:sldId id="312" r:id="rId27"/>
    <p:sldId id="308" r:id="rId28"/>
    <p:sldId id="309" r:id="rId29"/>
    <p:sldId id="310" r:id="rId30"/>
    <p:sldId id="311" r:id="rId31"/>
    <p:sldId id="276" r:id="rId32"/>
    <p:sldId id="277" r:id="rId33"/>
    <p:sldId id="278" r:id="rId34"/>
    <p:sldId id="279" r:id="rId35"/>
    <p:sldId id="280" r:id="rId36"/>
    <p:sldId id="281" r:id="rId37"/>
    <p:sldId id="282" r:id="rId38"/>
    <p:sldId id="283" r:id="rId39"/>
    <p:sldId id="284" r:id="rId40"/>
    <p:sldId id="285" r:id="rId41"/>
    <p:sldId id="286" r:id="rId42"/>
    <p:sldId id="287" r:id="rId43"/>
    <p:sldId id="288" r:id="rId44"/>
    <p:sldId id="289" r:id="rId45"/>
    <p:sldId id="290" r:id="rId46"/>
    <p:sldId id="291" r:id="rId47"/>
    <p:sldId id="292" r:id="rId48"/>
    <p:sldId id="349"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3" d="100"/>
          <a:sy n="63" d="100"/>
        </p:scale>
        <p:origin x="78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dhir Chhabrasaab" userId="5e89c93c890b0022" providerId="LiveId" clId="{2F21331B-ED38-4371-82DB-EE2AC07ABD91}"/>
    <pc:docChg chg="undo redo custSel addSld delSld modSld sldOrd">
      <pc:chgData name="Sudhir Chhabrasaab" userId="5e89c93c890b0022" providerId="LiveId" clId="{2F21331B-ED38-4371-82DB-EE2AC07ABD91}" dt="2022-02-05T12:28:47.420" v="2108" actId="255"/>
      <pc:docMkLst>
        <pc:docMk/>
      </pc:docMkLst>
      <pc:sldChg chg="addSp delSp modSp new mod">
        <pc:chgData name="Sudhir Chhabrasaab" userId="5e89c93c890b0022" providerId="LiveId" clId="{2F21331B-ED38-4371-82DB-EE2AC07ABD91}" dt="2022-02-05T12:28:47.420" v="2108" actId="255"/>
        <pc:sldMkLst>
          <pc:docMk/>
          <pc:sldMk cId="2517223697" sldId="256"/>
        </pc:sldMkLst>
        <pc:spChg chg="del">
          <ac:chgData name="Sudhir Chhabrasaab" userId="5e89c93c890b0022" providerId="LiveId" clId="{2F21331B-ED38-4371-82DB-EE2AC07ABD91}" dt="2022-02-04T14:33:07.656" v="1" actId="478"/>
          <ac:spMkLst>
            <pc:docMk/>
            <pc:sldMk cId="2517223697" sldId="256"/>
            <ac:spMk id="2" creationId="{226574D9-7B5B-402E-9FAD-4B39C932F483}"/>
          </ac:spMkLst>
        </pc:spChg>
        <pc:spChg chg="del">
          <ac:chgData name="Sudhir Chhabrasaab" userId="5e89c93c890b0022" providerId="LiveId" clId="{2F21331B-ED38-4371-82DB-EE2AC07ABD91}" dt="2022-02-04T14:33:11.171" v="2" actId="478"/>
          <ac:spMkLst>
            <pc:docMk/>
            <pc:sldMk cId="2517223697" sldId="256"/>
            <ac:spMk id="3" creationId="{2D07F835-EDBA-4F77-A1C8-DDFF0FE074F0}"/>
          </ac:spMkLst>
        </pc:spChg>
        <pc:spChg chg="add del mod">
          <ac:chgData name="Sudhir Chhabrasaab" userId="5e89c93c890b0022" providerId="LiveId" clId="{2F21331B-ED38-4371-82DB-EE2AC07ABD91}" dt="2022-02-05T12:28:47.420" v="2108" actId="255"/>
          <ac:spMkLst>
            <pc:docMk/>
            <pc:sldMk cId="2517223697" sldId="256"/>
            <ac:spMk id="6" creationId="{D485EB36-4E13-4F00-88CE-1A634041F740}"/>
          </ac:spMkLst>
        </pc:spChg>
        <pc:picChg chg="add mod">
          <ac:chgData name="Sudhir Chhabrasaab" userId="5e89c93c890b0022" providerId="LiveId" clId="{2F21331B-ED38-4371-82DB-EE2AC07ABD91}" dt="2022-02-04T14:34:03.557" v="10" actId="14100"/>
          <ac:picMkLst>
            <pc:docMk/>
            <pc:sldMk cId="2517223697" sldId="256"/>
            <ac:picMk id="5" creationId="{94773879-3DAE-40A4-A2E3-9F611500FA5A}"/>
          </ac:picMkLst>
        </pc:picChg>
      </pc:sldChg>
      <pc:sldChg chg="addSp delSp modSp add mod">
        <pc:chgData name="Sudhir Chhabrasaab" userId="5e89c93c890b0022" providerId="LiveId" clId="{2F21331B-ED38-4371-82DB-EE2AC07ABD91}" dt="2022-02-04T14:38:37.042" v="143" actId="478"/>
        <pc:sldMkLst>
          <pc:docMk/>
          <pc:sldMk cId="215765024" sldId="257"/>
        </pc:sldMkLst>
        <pc:spChg chg="add mod">
          <ac:chgData name="Sudhir Chhabrasaab" userId="5e89c93c890b0022" providerId="LiveId" clId="{2F21331B-ED38-4371-82DB-EE2AC07ABD91}" dt="2022-02-04T14:38:31.866" v="142" actId="1076"/>
          <ac:spMkLst>
            <pc:docMk/>
            <pc:sldMk cId="215765024" sldId="257"/>
            <ac:spMk id="2" creationId="{04AF14B6-9EFB-4E24-BCE1-135A23A09301}"/>
          </ac:spMkLst>
        </pc:spChg>
        <pc:spChg chg="del">
          <ac:chgData name="Sudhir Chhabrasaab" userId="5e89c93c890b0022" providerId="LiveId" clId="{2F21331B-ED38-4371-82DB-EE2AC07ABD91}" dt="2022-02-04T14:35:59.081" v="64" actId="478"/>
          <ac:spMkLst>
            <pc:docMk/>
            <pc:sldMk cId="215765024" sldId="257"/>
            <ac:spMk id="6" creationId="{D485EB36-4E13-4F00-88CE-1A634041F740}"/>
          </ac:spMkLst>
        </pc:spChg>
        <pc:picChg chg="add mod">
          <ac:chgData name="Sudhir Chhabrasaab" userId="5e89c93c890b0022" providerId="LiveId" clId="{2F21331B-ED38-4371-82DB-EE2AC07ABD91}" dt="2022-02-04T14:38:21.929" v="141" actId="1440"/>
          <ac:picMkLst>
            <pc:docMk/>
            <pc:sldMk cId="215765024" sldId="257"/>
            <ac:picMk id="4" creationId="{B8575FEF-C9BF-4C3A-91A0-2B876CAD26A3}"/>
          </ac:picMkLst>
        </pc:picChg>
        <pc:picChg chg="del">
          <ac:chgData name="Sudhir Chhabrasaab" userId="5e89c93c890b0022" providerId="LiveId" clId="{2F21331B-ED38-4371-82DB-EE2AC07ABD91}" dt="2022-02-04T14:38:37.042" v="143" actId="478"/>
          <ac:picMkLst>
            <pc:docMk/>
            <pc:sldMk cId="215765024" sldId="257"/>
            <ac:picMk id="5" creationId="{94773879-3DAE-40A4-A2E3-9F611500FA5A}"/>
          </ac:picMkLst>
        </pc:picChg>
      </pc:sldChg>
      <pc:sldChg chg="addSp modSp add mod">
        <pc:chgData name="Sudhir Chhabrasaab" userId="5e89c93c890b0022" providerId="LiveId" clId="{2F21331B-ED38-4371-82DB-EE2AC07ABD91}" dt="2022-02-04T15:26:46.334" v="363" actId="115"/>
        <pc:sldMkLst>
          <pc:docMk/>
          <pc:sldMk cId="3712178927" sldId="258"/>
        </pc:sldMkLst>
        <pc:spChg chg="add mod">
          <ac:chgData name="Sudhir Chhabrasaab" userId="5e89c93c890b0022" providerId="LiveId" clId="{2F21331B-ED38-4371-82DB-EE2AC07ABD91}" dt="2022-02-04T15:26:46.334" v="363" actId="115"/>
          <ac:spMkLst>
            <pc:docMk/>
            <pc:sldMk cId="3712178927" sldId="258"/>
            <ac:spMk id="2" creationId="{E66AB011-2C43-4E1A-96D5-090EAC3DFF33}"/>
          </ac:spMkLst>
        </pc:spChg>
      </pc:sldChg>
      <pc:sldChg chg="addSp modSp add mod">
        <pc:chgData name="Sudhir Chhabrasaab" userId="5e89c93c890b0022" providerId="LiveId" clId="{2F21331B-ED38-4371-82DB-EE2AC07ABD91}" dt="2022-02-04T14:44:57.658" v="175" actId="1076"/>
        <pc:sldMkLst>
          <pc:docMk/>
          <pc:sldMk cId="291591319" sldId="259"/>
        </pc:sldMkLst>
        <pc:picChg chg="add mod modCrop">
          <ac:chgData name="Sudhir Chhabrasaab" userId="5e89c93c890b0022" providerId="LiveId" clId="{2F21331B-ED38-4371-82DB-EE2AC07ABD91}" dt="2022-02-04T14:44:57.658" v="175" actId="1076"/>
          <ac:picMkLst>
            <pc:docMk/>
            <pc:sldMk cId="291591319" sldId="259"/>
            <ac:picMk id="3" creationId="{2E0CE46A-1294-4D38-B0DD-8D2638D8BA9E}"/>
          </ac:picMkLst>
        </pc:picChg>
      </pc:sldChg>
      <pc:sldChg chg="addSp modSp add mod">
        <pc:chgData name="Sudhir Chhabrasaab" userId="5e89c93c890b0022" providerId="LiveId" clId="{2F21331B-ED38-4371-82DB-EE2AC07ABD91}" dt="2022-02-04T14:46:27.097" v="188" actId="1440"/>
        <pc:sldMkLst>
          <pc:docMk/>
          <pc:sldMk cId="3639240352" sldId="260"/>
        </pc:sldMkLst>
        <pc:picChg chg="add mod modCrop">
          <ac:chgData name="Sudhir Chhabrasaab" userId="5e89c93c890b0022" providerId="LiveId" clId="{2F21331B-ED38-4371-82DB-EE2AC07ABD91}" dt="2022-02-04T14:46:27.097" v="188" actId="1440"/>
          <ac:picMkLst>
            <pc:docMk/>
            <pc:sldMk cId="3639240352" sldId="260"/>
            <ac:picMk id="3" creationId="{4C0DD595-CCAF-4257-90F4-C9008163BA65}"/>
          </ac:picMkLst>
        </pc:picChg>
      </pc:sldChg>
      <pc:sldChg chg="addSp modSp add mod">
        <pc:chgData name="Sudhir Chhabrasaab" userId="5e89c93c890b0022" providerId="LiveId" clId="{2F21331B-ED38-4371-82DB-EE2AC07ABD91}" dt="2022-02-04T14:48:48.105" v="209" actId="1076"/>
        <pc:sldMkLst>
          <pc:docMk/>
          <pc:sldMk cId="591693931" sldId="261"/>
        </pc:sldMkLst>
        <pc:picChg chg="add mod modCrop">
          <ac:chgData name="Sudhir Chhabrasaab" userId="5e89c93c890b0022" providerId="LiveId" clId="{2F21331B-ED38-4371-82DB-EE2AC07ABD91}" dt="2022-02-04T14:48:48.105" v="209" actId="1076"/>
          <ac:picMkLst>
            <pc:docMk/>
            <pc:sldMk cId="591693931" sldId="261"/>
            <ac:picMk id="3" creationId="{7E1603AA-F383-40DE-98F9-360BC1443072}"/>
          </ac:picMkLst>
        </pc:picChg>
      </pc:sldChg>
      <pc:sldChg chg="addSp modSp add mod">
        <pc:chgData name="Sudhir Chhabrasaab" userId="5e89c93c890b0022" providerId="LiveId" clId="{2F21331B-ED38-4371-82DB-EE2AC07ABD91}" dt="2022-02-04T15:16:31.802" v="317" actId="1076"/>
        <pc:sldMkLst>
          <pc:docMk/>
          <pc:sldMk cId="79504194" sldId="262"/>
        </pc:sldMkLst>
        <pc:picChg chg="add mod modCrop">
          <ac:chgData name="Sudhir Chhabrasaab" userId="5e89c93c890b0022" providerId="LiveId" clId="{2F21331B-ED38-4371-82DB-EE2AC07ABD91}" dt="2022-02-04T15:16:31.802" v="317" actId="1076"/>
          <ac:picMkLst>
            <pc:docMk/>
            <pc:sldMk cId="79504194" sldId="262"/>
            <ac:picMk id="3" creationId="{C816FAB6-9827-4BF3-9B35-21EFDCB6DFF8}"/>
          </ac:picMkLst>
        </pc:picChg>
        <pc:picChg chg="add mod modCrop">
          <ac:chgData name="Sudhir Chhabrasaab" userId="5e89c93c890b0022" providerId="LiveId" clId="{2F21331B-ED38-4371-82DB-EE2AC07ABD91}" dt="2022-02-04T15:10:23.855" v="252" actId="1440"/>
          <ac:picMkLst>
            <pc:docMk/>
            <pc:sldMk cId="79504194" sldId="262"/>
            <ac:picMk id="6" creationId="{86E40E77-41CC-4386-9F45-A5A6AA3ADC66}"/>
          </ac:picMkLst>
        </pc:picChg>
      </pc:sldChg>
      <pc:sldChg chg="addSp delSp modSp add mod">
        <pc:chgData name="Sudhir Chhabrasaab" userId="5e89c93c890b0022" providerId="LiveId" clId="{2F21331B-ED38-4371-82DB-EE2AC07ABD91}" dt="2022-02-04T15:13:58.376" v="298" actId="1076"/>
        <pc:sldMkLst>
          <pc:docMk/>
          <pc:sldMk cId="2358202840" sldId="263"/>
        </pc:sldMkLst>
        <pc:picChg chg="add mod modCrop">
          <ac:chgData name="Sudhir Chhabrasaab" userId="5e89c93c890b0022" providerId="LiveId" clId="{2F21331B-ED38-4371-82DB-EE2AC07ABD91}" dt="2022-02-04T15:13:58.376" v="298" actId="1076"/>
          <ac:picMkLst>
            <pc:docMk/>
            <pc:sldMk cId="2358202840" sldId="263"/>
            <ac:picMk id="3" creationId="{3E5ECAA9-5885-4E5D-947A-238847A036E6}"/>
          </ac:picMkLst>
        </pc:picChg>
        <pc:picChg chg="add del mod">
          <ac:chgData name="Sudhir Chhabrasaab" userId="5e89c93c890b0022" providerId="LiveId" clId="{2F21331B-ED38-4371-82DB-EE2AC07ABD91}" dt="2022-02-04T15:12:37.168" v="285" actId="478"/>
          <ac:picMkLst>
            <pc:docMk/>
            <pc:sldMk cId="2358202840" sldId="263"/>
            <ac:picMk id="5" creationId="{94773879-3DAE-40A4-A2E3-9F611500FA5A}"/>
          </ac:picMkLst>
        </pc:picChg>
      </pc:sldChg>
      <pc:sldChg chg="addSp modSp add mod">
        <pc:chgData name="Sudhir Chhabrasaab" userId="5e89c93c890b0022" providerId="LiveId" clId="{2F21331B-ED38-4371-82DB-EE2AC07ABD91}" dt="2022-02-05T06:16:16.904" v="567" actId="1440"/>
        <pc:sldMkLst>
          <pc:docMk/>
          <pc:sldMk cId="932638034" sldId="264"/>
        </pc:sldMkLst>
        <pc:picChg chg="add mod modCrop">
          <ac:chgData name="Sudhir Chhabrasaab" userId="5e89c93c890b0022" providerId="LiveId" clId="{2F21331B-ED38-4371-82DB-EE2AC07ABD91}" dt="2022-02-05T06:15:53.693" v="559" actId="1076"/>
          <ac:picMkLst>
            <pc:docMk/>
            <pc:sldMk cId="932638034" sldId="264"/>
            <ac:picMk id="3" creationId="{98E6C89A-F7FB-4627-87B7-78EBF6D6E21C}"/>
          </ac:picMkLst>
        </pc:picChg>
        <pc:picChg chg="add mod modCrop">
          <ac:chgData name="Sudhir Chhabrasaab" userId="5e89c93c890b0022" providerId="LiveId" clId="{2F21331B-ED38-4371-82DB-EE2AC07ABD91}" dt="2022-02-05T06:16:16.904" v="567" actId="1440"/>
          <ac:picMkLst>
            <pc:docMk/>
            <pc:sldMk cId="932638034" sldId="264"/>
            <ac:picMk id="4" creationId="{D6A1543B-1459-460D-9E43-8CCD77692F1F}"/>
          </ac:picMkLst>
        </pc:picChg>
      </pc:sldChg>
      <pc:sldChg chg="addSp delSp modSp add mod">
        <pc:chgData name="Sudhir Chhabrasaab" userId="5e89c93c890b0022" providerId="LiveId" clId="{2F21331B-ED38-4371-82DB-EE2AC07ABD91}" dt="2022-02-05T06:19:18.072" v="598" actId="1076"/>
        <pc:sldMkLst>
          <pc:docMk/>
          <pc:sldMk cId="2037863644" sldId="265"/>
        </pc:sldMkLst>
        <pc:picChg chg="add mod modCrop">
          <ac:chgData name="Sudhir Chhabrasaab" userId="5e89c93c890b0022" providerId="LiveId" clId="{2F21331B-ED38-4371-82DB-EE2AC07ABD91}" dt="2022-02-05T06:19:07.044" v="595" actId="14100"/>
          <ac:picMkLst>
            <pc:docMk/>
            <pc:sldMk cId="2037863644" sldId="265"/>
            <ac:picMk id="3" creationId="{9FCB708D-5DF9-4DCB-B1D5-7A8D941708B5}"/>
          </ac:picMkLst>
        </pc:picChg>
        <pc:picChg chg="add mod modCrop">
          <ac:chgData name="Sudhir Chhabrasaab" userId="5e89c93c890b0022" providerId="LiveId" clId="{2F21331B-ED38-4371-82DB-EE2AC07ABD91}" dt="2022-02-05T06:19:18.072" v="598" actId="1076"/>
          <ac:picMkLst>
            <pc:docMk/>
            <pc:sldMk cId="2037863644" sldId="265"/>
            <ac:picMk id="4" creationId="{479A1D8F-1F6B-4F5C-84AD-CEE677AE4E3D}"/>
          </ac:picMkLst>
        </pc:picChg>
        <pc:picChg chg="del mod">
          <ac:chgData name="Sudhir Chhabrasaab" userId="5e89c93c890b0022" providerId="LiveId" clId="{2F21331B-ED38-4371-82DB-EE2AC07ABD91}" dt="2022-02-05T06:18:28.536" v="583" actId="478"/>
          <ac:picMkLst>
            <pc:docMk/>
            <pc:sldMk cId="2037863644" sldId="265"/>
            <ac:picMk id="5" creationId="{94773879-3DAE-40A4-A2E3-9F611500FA5A}"/>
          </ac:picMkLst>
        </pc:picChg>
      </pc:sldChg>
      <pc:sldChg chg="addSp delSp modSp add mod ord">
        <pc:chgData name="Sudhir Chhabrasaab" userId="5e89c93c890b0022" providerId="LiveId" clId="{2F21331B-ED38-4371-82DB-EE2AC07ABD91}" dt="2022-02-04T15:34:51.205" v="394" actId="1076"/>
        <pc:sldMkLst>
          <pc:docMk/>
          <pc:sldMk cId="1164235574" sldId="266"/>
        </pc:sldMkLst>
        <pc:spChg chg="add mod">
          <ac:chgData name="Sudhir Chhabrasaab" userId="5e89c93c890b0022" providerId="LiveId" clId="{2F21331B-ED38-4371-82DB-EE2AC07ABD91}" dt="2022-02-04T15:34:25.504" v="391" actId="1076"/>
          <ac:spMkLst>
            <pc:docMk/>
            <pc:sldMk cId="1164235574" sldId="266"/>
            <ac:spMk id="13" creationId="{BA6EC0AC-477D-4772-8F29-9D5F5EC4718F}"/>
          </ac:spMkLst>
        </pc:spChg>
        <pc:picChg chg="add del mod">
          <ac:chgData name="Sudhir Chhabrasaab" userId="5e89c93c890b0022" providerId="LiveId" clId="{2F21331B-ED38-4371-82DB-EE2AC07ABD91}" dt="2022-02-04T15:29:18.539" v="367" actId="931"/>
          <ac:picMkLst>
            <pc:docMk/>
            <pc:sldMk cId="1164235574" sldId="266"/>
            <ac:picMk id="3" creationId="{D96AA98B-D99C-4054-86F8-4912856D0F0D}"/>
          </ac:picMkLst>
        </pc:picChg>
        <pc:picChg chg="add del mod">
          <ac:chgData name="Sudhir Chhabrasaab" userId="5e89c93c890b0022" providerId="LiveId" clId="{2F21331B-ED38-4371-82DB-EE2AC07ABD91}" dt="2022-02-04T15:29:18.539" v="367" actId="931"/>
          <ac:picMkLst>
            <pc:docMk/>
            <pc:sldMk cId="1164235574" sldId="266"/>
            <ac:picMk id="6" creationId="{BBF191C0-4ADA-4F40-8F70-85B56472A653}"/>
          </ac:picMkLst>
        </pc:picChg>
        <pc:picChg chg="add del mod">
          <ac:chgData name="Sudhir Chhabrasaab" userId="5e89c93c890b0022" providerId="LiveId" clId="{2F21331B-ED38-4371-82DB-EE2AC07ABD91}" dt="2022-02-04T15:29:18.539" v="367" actId="931"/>
          <ac:picMkLst>
            <pc:docMk/>
            <pc:sldMk cId="1164235574" sldId="266"/>
            <ac:picMk id="8" creationId="{2CBE0135-79C6-465D-ADFC-B053CF240AF8}"/>
          </ac:picMkLst>
        </pc:picChg>
        <pc:picChg chg="add del mod">
          <ac:chgData name="Sudhir Chhabrasaab" userId="5e89c93c890b0022" providerId="LiveId" clId="{2F21331B-ED38-4371-82DB-EE2AC07ABD91}" dt="2022-02-04T15:29:18.539" v="367" actId="931"/>
          <ac:picMkLst>
            <pc:docMk/>
            <pc:sldMk cId="1164235574" sldId="266"/>
            <ac:picMk id="10" creationId="{9FB782F7-4240-4B61-BDC3-D83FF2B1AFCB}"/>
          </ac:picMkLst>
        </pc:picChg>
        <pc:picChg chg="add mod modCrop">
          <ac:chgData name="Sudhir Chhabrasaab" userId="5e89c93c890b0022" providerId="LiveId" clId="{2F21331B-ED38-4371-82DB-EE2AC07ABD91}" dt="2022-02-04T15:34:51.205" v="394" actId="1076"/>
          <ac:picMkLst>
            <pc:docMk/>
            <pc:sldMk cId="1164235574" sldId="266"/>
            <ac:picMk id="12" creationId="{D24A07B4-9711-4E58-B6C1-E52AC398E853}"/>
          </ac:picMkLst>
        </pc:picChg>
        <pc:picChg chg="add mod modCrop">
          <ac:chgData name="Sudhir Chhabrasaab" userId="5e89c93c890b0022" providerId="LiveId" clId="{2F21331B-ED38-4371-82DB-EE2AC07ABD91}" dt="2022-02-04T15:34:43.129" v="393" actId="208"/>
          <ac:picMkLst>
            <pc:docMk/>
            <pc:sldMk cId="1164235574" sldId="266"/>
            <ac:picMk id="15" creationId="{20FDF356-AF06-4A29-AEFC-FEF885424BAA}"/>
          </ac:picMkLst>
        </pc:picChg>
      </pc:sldChg>
      <pc:sldChg chg="addSp modSp add mod ord">
        <pc:chgData name="Sudhir Chhabrasaab" userId="5e89c93c890b0022" providerId="LiveId" clId="{2F21331B-ED38-4371-82DB-EE2AC07ABD91}" dt="2022-02-04T15:45:01.333" v="455" actId="1440"/>
        <pc:sldMkLst>
          <pc:docMk/>
          <pc:sldMk cId="875963637" sldId="267"/>
        </pc:sldMkLst>
        <pc:picChg chg="add mod modCrop">
          <ac:chgData name="Sudhir Chhabrasaab" userId="5e89c93c890b0022" providerId="LiveId" clId="{2F21331B-ED38-4371-82DB-EE2AC07ABD91}" dt="2022-02-04T15:45:01.333" v="455" actId="1440"/>
          <ac:picMkLst>
            <pc:docMk/>
            <pc:sldMk cId="875963637" sldId="267"/>
            <ac:picMk id="3" creationId="{6997BC33-D2FD-4507-8C6F-6C55AC0D98FD}"/>
          </ac:picMkLst>
        </pc:picChg>
      </pc:sldChg>
      <pc:sldChg chg="addSp modSp add mod">
        <pc:chgData name="Sudhir Chhabrasaab" userId="5e89c93c890b0022" providerId="LiveId" clId="{2F21331B-ED38-4371-82DB-EE2AC07ABD91}" dt="2022-02-05T07:50:53.199" v="640" actId="122"/>
        <pc:sldMkLst>
          <pc:docMk/>
          <pc:sldMk cId="2228619477" sldId="268"/>
        </pc:sldMkLst>
        <pc:spChg chg="add mod">
          <ac:chgData name="Sudhir Chhabrasaab" userId="5e89c93c890b0022" providerId="LiveId" clId="{2F21331B-ED38-4371-82DB-EE2AC07ABD91}" dt="2022-02-05T07:50:53.199" v="640" actId="122"/>
          <ac:spMkLst>
            <pc:docMk/>
            <pc:sldMk cId="2228619477" sldId="268"/>
            <ac:spMk id="9" creationId="{0F63EDAA-3510-48B8-98D2-977C38814548}"/>
          </ac:spMkLst>
        </pc:spChg>
        <pc:picChg chg="add mod modCrop">
          <ac:chgData name="Sudhir Chhabrasaab" userId="5e89c93c890b0022" providerId="LiveId" clId="{2F21331B-ED38-4371-82DB-EE2AC07ABD91}" dt="2022-02-05T07:43:55.406" v="609" actId="1076"/>
          <ac:picMkLst>
            <pc:docMk/>
            <pc:sldMk cId="2228619477" sldId="268"/>
            <ac:picMk id="3" creationId="{20F8F49E-4ECD-42A8-A952-650182F360B2}"/>
          </ac:picMkLst>
        </pc:picChg>
        <pc:picChg chg="add mod modCrop">
          <ac:chgData name="Sudhir Chhabrasaab" userId="5e89c93c890b0022" providerId="LiveId" clId="{2F21331B-ED38-4371-82DB-EE2AC07ABD91}" dt="2022-02-05T07:45:48.762" v="628" actId="1076"/>
          <ac:picMkLst>
            <pc:docMk/>
            <pc:sldMk cId="2228619477" sldId="268"/>
            <ac:picMk id="6" creationId="{356CFF96-2DD5-4917-89C2-01D80CE99B31}"/>
          </ac:picMkLst>
        </pc:picChg>
        <pc:picChg chg="add mod modCrop">
          <ac:chgData name="Sudhir Chhabrasaab" userId="5e89c93c890b0022" providerId="LiveId" clId="{2F21331B-ED38-4371-82DB-EE2AC07ABD91}" dt="2022-02-05T07:50:14.283" v="634" actId="1076"/>
          <ac:picMkLst>
            <pc:docMk/>
            <pc:sldMk cId="2228619477" sldId="268"/>
            <ac:picMk id="8" creationId="{0576D357-9538-402D-B829-3FA090AB500C}"/>
          </ac:picMkLst>
        </pc:picChg>
      </pc:sldChg>
      <pc:sldChg chg="addSp delSp modSp add mod">
        <pc:chgData name="Sudhir Chhabrasaab" userId="5e89c93c890b0022" providerId="LiveId" clId="{2F21331B-ED38-4371-82DB-EE2AC07ABD91}" dt="2022-02-05T07:55:47.757" v="663" actId="1076"/>
        <pc:sldMkLst>
          <pc:docMk/>
          <pc:sldMk cId="1542266275" sldId="269"/>
        </pc:sldMkLst>
        <pc:picChg chg="add mod modCrop">
          <ac:chgData name="Sudhir Chhabrasaab" userId="5e89c93c890b0022" providerId="LiveId" clId="{2F21331B-ED38-4371-82DB-EE2AC07ABD91}" dt="2022-02-05T07:55:47.757" v="663" actId="1076"/>
          <ac:picMkLst>
            <pc:docMk/>
            <pc:sldMk cId="1542266275" sldId="269"/>
            <ac:picMk id="3" creationId="{C1CC5840-4DD4-4B44-8563-A63A15A09927}"/>
          </ac:picMkLst>
        </pc:picChg>
        <pc:picChg chg="del mod">
          <ac:chgData name="Sudhir Chhabrasaab" userId="5e89c93c890b0022" providerId="LiveId" clId="{2F21331B-ED38-4371-82DB-EE2AC07ABD91}" dt="2022-02-05T07:53:29.746" v="654" actId="478"/>
          <ac:picMkLst>
            <pc:docMk/>
            <pc:sldMk cId="1542266275" sldId="269"/>
            <ac:picMk id="5" creationId="{94773879-3DAE-40A4-A2E3-9F611500FA5A}"/>
          </ac:picMkLst>
        </pc:picChg>
      </pc:sldChg>
      <pc:sldChg chg="addSp modSp add mod">
        <pc:chgData name="Sudhir Chhabrasaab" userId="5e89c93c890b0022" providerId="LiveId" clId="{2F21331B-ED38-4371-82DB-EE2AC07ABD91}" dt="2022-02-05T07:58:18.266" v="677" actId="1076"/>
        <pc:sldMkLst>
          <pc:docMk/>
          <pc:sldMk cId="811536234" sldId="270"/>
        </pc:sldMkLst>
        <pc:picChg chg="add mod modCrop">
          <ac:chgData name="Sudhir Chhabrasaab" userId="5e89c93c890b0022" providerId="LiveId" clId="{2F21331B-ED38-4371-82DB-EE2AC07ABD91}" dt="2022-02-05T07:58:18.266" v="677" actId="1076"/>
          <ac:picMkLst>
            <pc:docMk/>
            <pc:sldMk cId="811536234" sldId="270"/>
            <ac:picMk id="3" creationId="{77A67F9D-646C-4657-BA71-F7067BD53C32}"/>
          </ac:picMkLst>
        </pc:picChg>
      </pc:sldChg>
      <pc:sldChg chg="addSp delSp modSp add mod">
        <pc:chgData name="Sudhir Chhabrasaab" userId="5e89c93c890b0022" providerId="LiveId" clId="{2F21331B-ED38-4371-82DB-EE2AC07ABD91}" dt="2022-02-05T08:30:18.331" v="887" actId="207"/>
        <pc:sldMkLst>
          <pc:docMk/>
          <pc:sldMk cId="771752192" sldId="271"/>
        </pc:sldMkLst>
        <pc:spChg chg="add mod">
          <ac:chgData name="Sudhir Chhabrasaab" userId="5e89c93c890b0022" providerId="LiveId" clId="{2F21331B-ED38-4371-82DB-EE2AC07ABD91}" dt="2022-02-05T08:30:18.331" v="887" actId="207"/>
          <ac:spMkLst>
            <pc:docMk/>
            <pc:sldMk cId="771752192" sldId="271"/>
            <ac:spMk id="2" creationId="{5ED57096-AA43-4824-8AD0-9C3C371B4E3F}"/>
          </ac:spMkLst>
        </pc:spChg>
        <pc:picChg chg="add mod modCrop">
          <ac:chgData name="Sudhir Chhabrasaab" userId="5e89c93c890b0022" providerId="LiveId" clId="{2F21331B-ED38-4371-82DB-EE2AC07ABD91}" dt="2022-02-05T08:26:29.276" v="702" actId="1076"/>
          <ac:picMkLst>
            <pc:docMk/>
            <pc:sldMk cId="771752192" sldId="271"/>
            <ac:picMk id="3" creationId="{8C1D2153-6A14-4D36-8E1A-19C4A68989EF}"/>
          </ac:picMkLst>
        </pc:picChg>
        <pc:picChg chg="del">
          <ac:chgData name="Sudhir Chhabrasaab" userId="5e89c93c890b0022" providerId="LiveId" clId="{2F21331B-ED38-4371-82DB-EE2AC07ABD91}" dt="2022-02-05T08:24:03.049" v="681" actId="478"/>
          <ac:picMkLst>
            <pc:docMk/>
            <pc:sldMk cId="771752192" sldId="271"/>
            <ac:picMk id="5" creationId="{94773879-3DAE-40A4-A2E3-9F611500FA5A}"/>
          </ac:picMkLst>
        </pc:picChg>
        <pc:picChg chg="add mod modCrop">
          <ac:chgData name="Sudhir Chhabrasaab" userId="5e89c93c890b0022" providerId="LiveId" clId="{2F21331B-ED38-4371-82DB-EE2AC07ABD91}" dt="2022-02-05T08:26:32.779" v="703" actId="14100"/>
          <ac:picMkLst>
            <pc:docMk/>
            <pc:sldMk cId="771752192" sldId="271"/>
            <ac:picMk id="6" creationId="{9242BAE8-7618-441D-AAB5-33E8AB26F3AF}"/>
          </ac:picMkLst>
        </pc:picChg>
      </pc:sldChg>
      <pc:sldChg chg="addSp modSp add mod">
        <pc:chgData name="Sudhir Chhabrasaab" userId="5e89c93c890b0022" providerId="LiveId" clId="{2F21331B-ED38-4371-82DB-EE2AC07ABD91}" dt="2022-02-05T10:01:20.423" v="917" actId="20577"/>
        <pc:sldMkLst>
          <pc:docMk/>
          <pc:sldMk cId="747439243" sldId="272"/>
        </pc:sldMkLst>
        <pc:spChg chg="add mod">
          <ac:chgData name="Sudhir Chhabrasaab" userId="5e89c93c890b0022" providerId="LiveId" clId="{2F21331B-ED38-4371-82DB-EE2AC07ABD91}" dt="2022-02-05T10:01:20.423" v="917" actId="20577"/>
          <ac:spMkLst>
            <pc:docMk/>
            <pc:sldMk cId="747439243" sldId="272"/>
            <ac:spMk id="3" creationId="{67451B6B-1C8D-403E-BD06-DA3530B57E65}"/>
          </ac:spMkLst>
        </pc:spChg>
      </pc:sldChg>
      <pc:sldChg chg="addSp modSp add mod">
        <pc:chgData name="Sudhir Chhabrasaab" userId="5e89c93c890b0022" providerId="LiveId" clId="{2F21331B-ED38-4371-82DB-EE2AC07ABD91}" dt="2022-02-05T10:06:50.642" v="938"/>
        <pc:sldMkLst>
          <pc:docMk/>
          <pc:sldMk cId="1944526845" sldId="273"/>
        </pc:sldMkLst>
        <pc:spChg chg="add mod">
          <ac:chgData name="Sudhir Chhabrasaab" userId="5e89c93c890b0022" providerId="LiveId" clId="{2F21331B-ED38-4371-82DB-EE2AC07ABD91}" dt="2022-02-05T10:06:50.642" v="938"/>
          <ac:spMkLst>
            <pc:docMk/>
            <pc:sldMk cId="1944526845" sldId="273"/>
            <ac:spMk id="4" creationId="{9E64349F-A963-420D-A33C-050C5DCD6AD0}"/>
          </ac:spMkLst>
        </pc:spChg>
        <pc:picChg chg="add mod modCrop">
          <ac:chgData name="Sudhir Chhabrasaab" userId="5e89c93c890b0022" providerId="LiveId" clId="{2F21331B-ED38-4371-82DB-EE2AC07ABD91}" dt="2022-02-05T10:06:08.756" v="930" actId="1076"/>
          <ac:picMkLst>
            <pc:docMk/>
            <pc:sldMk cId="1944526845" sldId="273"/>
            <ac:picMk id="3" creationId="{3E3DD4B7-18FC-429A-9D51-1DEE5EE9AB3E}"/>
          </ac:picMkLst>
        </pc:picChg>
      </pc:sldChg>
      <pc:sldChg chg="addSp modSp add mod">
        <pc:chgData name="Sudhir Chhabrasaab" userId="5e89c93c890b0022" providerId="LiveId" clId="{2F21331B-ED38-4371-82DB-EE2AC07ABD91}" dt="2022-02-05T10:11:19.987" v="1091" actId="255"/>
        <pc:sldMkLst>
          <pc:docMk/>
          <pc:sldMk cId="3379482637" sldId="274"/>
        </pc:sldMkLst>
        <pc:spChg chg="add mod">
          <ac:chgData name="Sudhir Chhabrasaab" userId="5e89c93c890b0022" providerId="LiveId" clId="{2F21331B-ED38-4371-82DB-EE2AC07ABD91}" dt="2022-02-05T10:08:20.121" v="956" actId="1076"/>
          <ac:spMkLst>
            <pc:docMk/>
            <pc:sldMk cId="3379482637" sldId="274"/>
            <ac:spMk id="2" creationId="{D2A8978D-689F-41B0-A5A6-4E8A24F99C56}"/>
          </ac:spMkLst>
        </pc:spChg>
        <pc:graphicFrameChg chg="add mod modGraphic">
          <ac:chgData name="Sudhir Chhabrasaab" userId="5e89c93c890b0022" providerId="LiveId" clId="{2F21331B-ED38-4371-82DB-EE2AC07ABD91}" dt="2022-02-05T10:11:19.987" v="1091" actId="255"/>
          <ac:graphicFrameMkLst>
            <pc:docMk/>
            <pc:sldMk cId="3379482637" sldId="274"/>
            <ac:graphicFrameMk id="3" creationId="{7B68D866-A01A-4D6A-B6D2-F470433A8A56}"/>
          </ac:graphicFrameMkLst>
        </pc:graphicFrameChg>
      </pc:sldChg>
      <pc:sldChg chg="add del">
        <pc:chgData name="Sudhir Chhabrasaab" userId="5e89c93c890b0022" providerId="LiveId" clId="{2F21331B-ED38-4371-82DB-EE2AC07ABD91}" dt="2022-02-05T10:13:26.461" v="1097" actId="47"/>
        <pc:sldMkLst>
          <pc:docMk/>
          <pc:sldMk cId="3603480456" sldId="275"/>
        </pc:sldMkLst>
      </pc:sldChg>
      <pc:sldChg chg="addSp delSp modSp add mod">
        <pc:chgData name="Sudhir Chhabrasaab" userId="5e89c93c890b0022" providerId="LiveId" clId="{2F21331B-ED38-4371-82DB-EE2AC07ABD91}" dt="2022-02-05T10:24:17.835" v="1189" actId="1440"/>
        <pc:sldMkLst>
          <pc:docMk/>
          <pc:sldMk cId="1758059287" sldId="276"/>
        </pc:sldMkLst>
        <pc:spChg chg="add del mod">
          <ac:chgData name="Sudhir Chhabrasaab" userId="5e89c93c890b0022" providerId="LiveId" clId="{2F21331B-ED38-4371-82DB-EE2AC07ABD91}" dt="2022-02-05T10:18:43.501" v="1148" actId="478"/>
          <ac:spMkLst>
            <pc:docMk/>
            <pc:sldMk cId="1758059287" sldId="276"/>
            <ac:spMk id="2" creationId="{D3E2DCA0-492C-4789-A039-86F7723382EC}"/>
          </ac:spMkLst>
        </pc:spChg>
        <pc:spChg chg="add mod">
          <ac:chgData name="Sudhir Chhabrasaab" userId="5e89c93c890b0022" providerId="LiveId" clId="{2F21331B-ED38-4371-82DB-EE2AC07ABD91}" dt="2022-02-05T10:19:07.396" v="1161" actId="208"/>
          <ac:spMkLst>
            <pc:docMk/>
            <pc:sldMk cId="1758059287" sldId="276"/>
            <ac:spMk id="3" creationId="{54388031-D429-4D58-B34F-B0C1B1A335C1}"/>
          </ac:spMkLst>
        </pc:spChg>
        <pc:picChg chg="add mod modCrop">
          <ac:chgData name="Sudhir Chhabrasaab" userId="5e89c93c890b0022" providerId="LiveId" clId="{2F21331B-ED38-4371-82DB-EE2AC07ABD91}" dt="2022-02-05T10:24:17.835" v="1189" actId="1440"/>
          <ac:picMkLst>
            <pc:docMk/>
            <pc:sldMk cId="1758059287" sldId="276"/>
            <ac:picMk id="6" creationId="{EFCB0E10-F3E2-48A7-AD34-F8BC316C4792}"/>
          </ac:picMkLst>
        </pc:picChg>
      </pc:sldChg>
      <pc:sldChg chg="addSp modSp add mod">
        <pc:chgData name="Sudhir Chhabrasaab" userId="5e89c93c890b0022" providerId="LiveId" clId="{2F21331B-ED38-4371-82DB-EE2AC07ABD91}" dt="2022-02-05T10:25:59.362" v="1199" actId="1440"/>
        <pc:sldMkLst>
          <pc:docMk/>
          <pc:sldMk cId="2552428807" sldId="277"/>
        </pc:sldMkLst>
        <pc:picChg chg="add mod modCrop">
          <ac:chgData name="Sudhir Chhabrasaab" userId="5e89c93c890b0022" providerId="LiveId" clId="{2F21331B-ED38-4371-82DB-EE2AC07ABD91}" dt="2022-02-05T10:25:59.362" v="1199" actId="1440"/>
          <ac:picMkLst>
            <pc:docMk/>
            <pc:sldMk cId="2552428807" sldId="277"/>
            <ac:picMk id="3" creationId="{5620490D-B670-4D92-9902-EE301389C44B}"/>
          </ac:picMkLst>
        </pc:picChg>
      </pc:sldChg>
      <pc:sldChg chg="addSp delSp modSp add mod">
        <pc:chgData name="Sudhir Chhabrasaab" userId="5e89c93c890b0022" providerId="LiveId" clId="{2F21331B-ED38-4371-82DB-EE2AC07ABD91}" dt="2022-02-05T10:38:09.493" v="1508" actId="207"/>
        <pc:sldMkLst>
          <pc:docMk/>
          <pc:sldMk cId="2519318898" sldId="278"/>
        </pc:sldMkLst>
        <pc:spChg chg="add mod">
          <ac:chgData name="Sudhir Chhabrasaab" userId="5e89c93c890b0022" providerId="LiveId" clId="{2F21331B-ED38-4371-82DB-EE2AC07ABD91}" dt="2022-02-05T10:38:09.493" v="1508" actId="207"/>
          <ac:spMkLst>
            <pc:docMk/>
            <pc:sldMk cId="2519318898" sldId="278"/>
            <ac:spMk id="7" creationId="{20809662-BDA3-4DC2-AD4F-BEEA39FA3EC1}"/>
          </ac:spMkLst>
        </pc:spChg>
        <pc:picChg chg="add mod modCrop">
          <ac:chgData name="Sudhir Chhabrasaab" userId="5e89c93c890b0022" providerId="LiveId" clId="{2F21331B-ED38-4371-82DB-EE2AC07ABD91}" dt="2022-02-05T10:31:16.328" v="1240" actId="1076"/>
          <ac:picMkLst>
            <pc:docMk/>
            <pc:sldMk cId="2519318898" sldId="278"/>
            <ac:picMk id="3" creationId="{88B424FA-F7A1-4773-89C8-F8FF8E9FEBB9}"/>
          </ac:picMkLst>
        </pc:picChg>
        <pc:picChg chg="del">
          <ac:chgData name="Sudhir Chhabrasaab" userId="5e89c93c890b0022" providerId="LiveId" clId="{2F21331B-ED38-4371-82DB-EE2AC07ABD91}" dt="2022-02-05T10:26:55.995" v="1200" actId="478"/>
          <ac:picMkLst>
            <pc:docMk/>
            <pc:sldMk cId="2519318898" sldId="278"/>
            <ac:picMk id="5" creationId="{94773879-3DAE-40A4-A2E3-9F611500FA5A}"/>
          </ac:picMkLst>
        </pc:picChg>
        <pc:picChg chg="add mod modCrop">
          <ac:chgData name="Sudhir Chhabrasaab" userId="5e89c93c890b0022" providerId="LiveId" clId="{2F21331B-ED38-4371-82DB-EE2AC07ABD91}" dt="2022-02-05T10:30:36.977" v="1237" actId="14100"/>
          <ac:picMkLst>
            <pc:docMk/>
            <pc:sldMk cId="2519318898" sldId="278"/>
            <ac:picMk id="6" creationId="{8276C5E2-3EA2-4E7E-A5D4-ECC6CE39E33E}"/>
          </ac:picMkLst>
        </pc:picChg>
      </pc:sldChg>
      <pc:sldChg chg="addSp modSp add mod">
        <pc:chgData name="Sudhir Chhabrasaab" userId="5e89c93c890b0022" providerId="LiveId" clId="{2F21331B-ED38-4371-82DB-EE2AC07ABD91}" dt="2022-02-05T11:40:50.235" v="1513"/>
        <pc:sldMkLst>
          <pc:docMk/>
          <pc:sldMk cId="1389980583" sldId="279"/>
        </pc:sldMkLst>
        <pc:spChg chg="add mod">
          <ac:chgData name="Sudhir Chhabrasaab" userId="5e89c93c890b0022" providerId="LiveId" clId="{2F21331B-ED38-4371-82DB-EE2AC07ABD91}" dt="2022-02-05T11:40:50.235" v="1513"/>
          <ac:spMkLst>
            <pc:docMk/>
            <pc:sldMk cId="1389980583" sldId="279"/>
            <ac:spMk id="3" creationId="{B4A3107F-A067-4657-8E76-A428EEF67522}"/>
          </ac:spMkLst>
        </pc:spChg>
      </pc:sldChg>
      <pc:sldChg chg="addSp modSp add mod">
        <pc:chgData name="Sudhir Chhabrasaab" userId="5e89c93c890b0022" providerId="LiveId" clId="{2F21331B-ED38-4371-82DB-EE2AC07ABD91}" dt="2022-02-05T11:47:02.198" v="1549" actId="1076"/>
        <pc:sldMkLst>
          <pc:docMk/>
          <pc:sldMk cId="2800858151" sldId="280"/>
        </pc:sldMkLst>
        <pc:picChg chg="add mod modCrop">
          <ac:chgData name="Sudhir Chhabrasaab" userId="5e89c93c890b0022" providerId="LiveId" clId="{2F21331B-ED38-4371-82DB-EE2AC07ABD91}" dt="2022-02-05T11:45:55.402" v="1537" actId="1076"/>
          <ac:picMkLst>
            <pc:docMk/>
            <pc:sldMk cId="2800858151" sldId="280"/>
            <ac:picMk id="3" creationId="{32F9E640-637F-4CDC-A22D-ADA71BA5D79B}"/>
          </ac:picMkLst>
        </pc:picChg>
        <pc:picChg chg="add mod modCrop">
          <ac:chgData name="Sudhir Chhabrasaab" userId="5e89c93c890b0022" providerId="LiveId" clId="{2F21331B-ED38-4371-82DB-EE2AC07ABD91}" dt="2022-02-05T11:45:58.403" v="1538" actId="1076"/>
          <ac:picMkLst>
            <pc:docMk/>
            <pc:sldMk cId="2800858151" sldId="280"/>
            <ac:picMk id="6" creationId="{281B044C-2A06-4D03-9392-4BCA7439DCFA}"/>
          </ac:picMkLst>
        </pc:picChg>
        <pc:picChg chg="add mod modCrop">
          <ac:chgData name="Sudhir Chhabrasaab" userId="5e89c93c890b0022" providerId="LiveId" clId="{2F21331B-ED38-4371-82DB-EE2AC07ABD91}" dt="2022-02-05T11:47:02.198" v="1549" actId="1076"/>
          <ac:picMkLst>
            <pc:docMk/>
            <pc:sldMk cId="2800858151" sldId="280"/>
            <ac:picMk id="8" creationId="{15D87D93-C43D-42E4-BE36-261FACA0F366}"/>
          </ac:picMkLst>
        </pc:picChg>
      </pc:sldChg>
      <pc:sldChg chg="addSp modSp add mod">
        <pc:chgData name="Sudhir Chhabrasaab" userId="5e89c93c890b0022" providerId="LiveId" clId="{2F21331B-ED38-4371-82DB-EE2AC07ABD91}" dt="2022-02-05T11:49:42.348" v="1581" actId="1440"/>
        <pc:sldMkLst>
          <pc:docMk/>
          <pc:sldMk cId="708627920" sldId="281"/>
        </pc:sldMkLst>
        <pc:picChg chg="add mod modCrop">
          <ac:chgData name="Sudhir Chhabrasaab" userId="5e89c93c890b0022" providerId="LiveId" clId="{2F21331B-ED38-4371-82DB-EE2AC07ABD91}" dt="2022-02-05T11:49:29.927" v="1577" actId="1076"/>
          <ac:picMkLst>
            <pc:docMk/>
            <pc:sldMk cId="708627920" sldId="281"/>
            <ac:picMk id="3" creationId="{B83215BD-2412-4AFE-8A17-6318F9D7C587}"/>
          </ac:picMkLst>
        </pc:picChg>
        <pc:picChg chg="add mod modCrop">
          <ac:chgData name="Sudhir Chhabrasaab" userId="5e89c93c890b0022" providerId="LiveId" clId="{2F21331B-ED38-4371-82DB-EE2AC07ABD91}" dt="2022-02-05T11:49:42.348" v="1581" actId="1440"/>
          <ac:picMkLst>
            <pc:docMk/>
            <pc:sldMk cId="708627920" sldId="281"/>
            <ac:picMk id="6" creationId="{79CD3B93-CFB9-4F0C-96D3-8AF666672D7C}"/>
          </ac:picMkLst>
        </pc:picChg>
      </pc:sldChg>
      <pc:sldChg chg="addSp modSp add mod">
        <pc:chgData name="Sudhir Chhabrasaab" userId="5e89c93c890b0022" providerId="LiveId" clId="{2F21331B-ED38-4371-82DB-EE2AC07ABD91}" dt="2022-02-05T11:52:29.987" v="1595" actId="1076"/>
        <pc:sldMkLst>
          <pc:docMk/>
          <pc:sldMk cId="496943813" sldId="282"/>
        </pc:sldMkLst>
        <pc:picChg chg="add mod modCrop">
          <ac:chgData name="Sudhir Chhabrasaab" userId="5e89c93c890b0022" providerId="LiveId" clId="{2F21331B-ED38-4371-82DB-EE2AC07ABD91}" dt="2022-02-05T11:52:29.987" v="1595" actId="1076"/>
          <ac:picMkLst>
            <pc:docMk/>
            <pc:sldMk cId="496943813" sldId="282"/>
            <ac:picMk id="3" creationId="{DA1376E8-9169-4F12-BD10-A052B595CB3B}"/>
          </ac:picMkLst>
        </pc:picChg>
      </pc:sldChg>
      <pc:sldChg chg="addSp modSp add mod">
        <pc:chgData name="Sudhir Chhabrasaab" userId="5e89c93c890b0022" providerId="LiveId" clId="{2F21331B-ED38-4371-82DB-EE2AC07ABD91}" dt="2022-02-05T11:59:16.607" v="1608" actId="1076"/>
        <pc:sldMkLst>
          <pc:docMk/>
          <pc:sldMk cId="3828875844" sldId="283"/>
        </pc:sldMkLst>
        <pc:picChg chg="add mod modCrop">
          <ac:chgData name="Sudhir Chhabrasaab" userId="5e89c93c890b0022" providerId="LiveId" clId="{2F21331B-ED38-4371-82DB-EE2AC07ABD91}" dt="2022-02-05T11:59:16.607" v="1608" actId="1076"/>
          <ac:picMkLst>
            <pc:docMk/>
            <pc:sldMk cId="3828875844" sldId="283"/>
            <ac:picMk id="3" creationId="{28F3088C-95CC-4015-98AC-E7D9F41050E2}"/>
          </ac:picMkLst>
        </pc:picChg>
      </pc:sldChg>
      <pc:sldChg chg="addSp modSp add mod">
        <pc:chgData name="Sudhir Chhabrasaab" userId="5e89c93c890b0022" providerId="LiveId" clId="{2F21331B-ED38-4371-82DB-EE2AC07ABD91}" dt="2022-02-05T12:03:28.058" v="1622" actId="1440"/>
        <pc:sldMkLst>
          <pc:docMk/>
          <pc:sldMk cId="2652019673" sldId="284"/>
        </pc:sldMkLst>
        <pc:picChg chg="add mod modCrop">
          <ac:chgData name="Sudhir Chhabrasaab" userId="5e89c93c890b0022" providerId="LiveId" clId="{2F21331B-ED38-4371-82DB-EE2AC07ABD91}" dt="2022-02-05T12:03:28.058" v="1622" actId="1440"/>
          <ac:picMkLst>
            <pc:docMk/>
            <pc:sldMk cId="2652019673" sldId="284"/>
            <ac:picMk id="3" creationId="{45DA8797-0ABB-4698-A67F-F73468CEB4D4}"/>
          </ac:picMkLst>
        </pc:picChg>
      </pc:sldChg>
      <pc:sldChg chg="addSp modSp add mod">
        <pc:chgData name="Sudhir Chhabrasaab" userId="5e89c93c890b0022" providerId="LiveId" clId="{2F21331B-ED38-4371-82DB-EE2AC07ABD91}" dt="2022-02-05T12:05:03.063" v="1629" actId="1440"/>
        <pc:sldMkLst>
          <pc:docMk/>
          <pc:sldMk cId="166873659" sldId="285"/>
        </pc:sldMkLst>
        <pc:picChg chg="add mod modCrop">
          <ac:chgData name="Sudhir Chhabrasaab" userId="5e89c93c890b0022" providerId="LiveId" clId="{2F21331B-ED38-4371-82DB-EE2AC07ABD91}" dt="2022-02-05T12:05:03.063" v="1629" actId="1440"/>
          <ac:picMkLst>
            <pc:docMk/>
            <pc:sldMk cId="166873659" sldId="285"/>
            <ac:picMk id="3" creationId="{64C38168-9437-4C2C-A875-E4D2E2CF9FA9}"/>
          </ac:picMkLst>
        </pc:picChg>
      </pc:sldChg>
      <pc:sldChg chg="addSp modSp add mod">
        <pc:chgData name="Sudhir Chhabrasaab" userId="5e89c93c890b0022" providerId="LiveId" clId="{2F21331B-ED38-4371-82DB-EE2AC07ABD91}" dt="2022-02-05T12:06:23.520" v="1643" actId="1076"/>
        <pc:sldMkLst>
          <pc:docMk/>
          <pc:sldMk cId="3869284131" sldId="286"/>
        </pc:sldMkLst>
        <pc:picChg chg="add mod modCrop">
          <ac:chgData name="Sudhir Chhabrasaab" userId="5e89c93c890b0022" providerId="LiveId" clId="{2F21331B-ED38-4371-82DB-EE2AC07ABD91}" dt="2022-02-05T12:06:23.520" v="1643" actId="1076"/>
          <ac:picMkLst>
            <pc:docMk/>
            <pc:sldMk cId="3869284131" sldId="286"/>
            <ac:picMk id="3" creationId="{8DA5F512-9619-4B34-A29B-EC3AEBC4641C}"/>
          </ac:picMkLst>
        </pc:picChg>
      </pc:sldChg>
      <pc:sldChg chg="addSp delSp modSp add mod">
        <pc:chgData name="Sudhir Chhabrasaab" userId="5e89c93c890b0022" providerId="LiveId" clId="{2F21331B-ED38-4371-82DB-EE2AC07ABD91}" dt="2022-02-05T12:09:51.977" v="1656" actId="1440"/>
        <pc:sldMkLst>
          <pc:docMk/>
          <pc:sldMk cId="614672351" sldId="287"/>
        </pc:sldMkLst>
        <pc:picChg chg="add del mod">
          <ac:chgData name="Sudhir Chhabrasaab" userId="5e89c93c890b0022" providerId="LiveId" clId="{2F21331B-ED38-4371-82DB-EE2AC07ABD91}" dt="2022-02-05T12:08:58.104" v="1645" actId="931"/>
          <ac:picMkLst>
            <pc:docMk/>
            <pc:sldMk cId="614672351" sldId="287"/>
            <ac:picMk id="3" creationId="{8FE2AE29-19D1-4B09-9DA8-6D539A8B4BC7}"/>
          </ac:picMkLst>
        </pc:picChg>
        <pc:picChg chg="add mod modCrop">
          <ac:chgData name="Sudhir Chhabrasaab" userId="5e89c93c890b0022" providerId="LiveId" clId="{2F21331B-ED38-4371-82DB-EE2AC07ABD91}" dt="2022-02-05T12:09:51.977" v="1656" actId="1440"/>
          <ac:picMkLst>
            <pc:docMk/>
            <pc:sldMk cId="614672351" sldId="287"/>
            <ac:picMk id="6" creationId="{D64E6A83-3821-4029-8798-D03BEC79A3BA}"/>
          </ac:picMkLst>
        </pc:picChg>
      </pc:sldChg>
      <pc:sldChg chg="addSp modSp add mod">
        <pc:chgData name="Sudhir Chhabrasaab" userId="5e89c93c890b0022" providerId="LiveId" clId="{2F21331B-ED38-4371-82DB-EE2AC07ABD91}" dt="2022-02-05T12:10:41.722" v="1666" actId="1440"/>
        <pc:sldMkLst>
          <pc:docMk/>
          <pc:sldMk cId="3522995095" sldId="288"/>
        </pc:sldMkLst>
        <pc:picChg chg="add mod modCrop">
          <ac:chgData name="Sudhir Chhabrasaab" userId="5e89c93c890b0022" providerId="LiveId" clId="{2F21331B-ED38-4371-82DB-EE2AC07ABD91}" dt="2022-02-05T12:10:41.722" v="1666" actId="1440"/>
          <ac:picMkLst>
            <pc:docMk/>
            <pc:sldMk cId="3522995095" sldId="288"/>
            <ac:picMk id="3" creationId="{2C0A4057-9A78-47AA-8DE7-2E1EEEE52442}"/>
          </ac:picMkLst>
        </pc:picChg>
      </pc:sldChg>
      <pc:sldChg chg="addSp delSp modSp add mod">
        <pc:chgData name="Sudhir Chhabrasaab" userId="5e89c93c890b0022" providerId="LiveId" clId="{2F21331B-ED38-4371-82DB-EE2AC07ABD91}" dt="2022-02-05T12:12:37.890" v="1687" actId="1076"/>
        <pc:sldMkLst>
          <pc:docMk/>
          <pc:sldMk cId="2879470564" sldId="289"/>
        </pc:sldMkLst>
        <pc:picChg chg="add mod modCrop">
          <ac:chgData name="Sudhir Chhabrasaab" userId="5e89c93c890b0022" providerId="LiveId" clId="{2F21331B-ED38-4371-82DB-EE2AC07ABD91}" dt="2022-02-05T12:12:37.890" v="1687" actId="1076"/>
          <ac:picMkLst>
            <pc:docMk/>
            <pc:sldMk cId="2879470564" sldId="289"/>
            <ac:picMk id="3" creationId="{C04FEC88-64D1-4F04-9809-9303581FDC5B}"/>
          </ac:picMkLst>
        </pc:picChg>
        <pc:picChg chg="add del mod modCrop">
          <ac:chgData name="Sudhir Chhabrasaab" userId="5e89c93c890b0022" providerId="LiveId" clId="{2F21331B-ED38-4371-82DB-EE2AC07ABD91}" dt="2022-02-05T12:12:25.496" v="1683" actId="21"/>
          <ac:picMkLst>
            <pc:docMk/>
            <pc:sldMk cId="2879470564" sldId="289"/>
            <ac:picMk id="6" creationId="{74FC3B43-4414-4DE4-9FA1-141E9EF71E35}"/>
          </ac:picMkLst>
        </pc:picChg>
      </pc:sldChg>
      <pc:sldChg chg="addSp modSp add mod">
        <pc:chgData name="Sudhir Chhabrasaab" userId="5e89c93c890b0022" providerId="LiveId" clId="{2F21331B-ED38-4371-82DB-EE2AC07ABD91}" dt="2022-02-05T12:13:10.102" v="1694" actId="1440"/>
        <pc:sldMkLst>
          <pc:docMk/>
          <pc:sldMk cId="2559008632" sldId="290"/>
        </pc:sldMkLst>
        <pc:picChg chg="add mod">
          <ac:chgData name="Sudhir Chhabrasaab" userId="5e89c93c890b0022" providerId="LiveId" clId="{2F21331B-ED38-4371-82DB-EE2AC07ABD91}" dt="2022-02-05T12:13:10.102" v="1694" actId="1440"/>
          <ac:picMkLst>
            <pc:docMk/>
            <pc:sldMk cId="2559008632" sldId="290"/>
            <ac:picMk id="3" creationId="{13E37B4A-3898-440B-8120-076729B9B4D4}"/>
          </ac:picMkLst>
        </pc:picChg>
      </pc:sldChg>
      <pc:sldChg chg="addSp modSp add mod">
        <pc:chgData name="Sudhir Chhabrasaab" userId="5e89c93c890b0022" providerId="LiveId" clId="{2F21331B-ED38-4371-82DB-EE2AC07ABD91}" dt="2022-02-05T12:14:44.938" v="1705" actId="14100"/>
        <pc:sldMkLst>
          <pc:docMk/>
          <pc:sldMk cId="715307788" sldId="291"/>
        </pc:sldMkLst>
        <pc:picChg chg="add mod modCrop">
          <ac:chgData name="Sudhir Chhabrasaab" userId="5e89c93c890b0022" providerId="LiveId" clId="{2F21331B-ED38-4371-82DB-EE2AC07ABD91}" dt="2022-02-05T12:14:44.938" v="1705" actId="14100"/>
          <ac:picMkLst>
            <pc:docMk/>
            <pc:sldMk cId="715307788" sldId="291"/>
            <ac:picMk id="3" creationId="{211D0E89-8CC4-41A7-85CE-EE0FF1DDD327}"/>
          </ac:picMkLst>
        </pc:picChg>
      </pc:sldChg>
      <pc:sldChg chg="addSp modSp add mod">
        <pc:chgData name="Sudhir Chhabrasaab" userId="5e89c93c890b0022" providerId="LiveId" clId="{2F21331B-ED38-4371-82DB-EE2AC07ABD91}" dt="2022-02-05T12:17:12.454" v="1753" actId="1076"/>
        <pc:sldMkLst>
          <pc:docMk/>
          <pc:sldMk cId="1029012304" sldId="292"/>
        </pc:sldMkLst>
        <pc:picChg chg="add mod modCrop">
          <ac:chgData name="Sudhir Chhabrasaab" userId="5e89c93c890b0022" providerId="LiveId" clId="{2F21331B-ED38-4371-82DB-EE2AC07ABD91}" dt="2022-02-05T12:17:12.454" v="1753" actId="1076"/>
          <ac:picMkLst>
            <pc:docMk/>
            <pc:sldMk cId="1029012304" sldId="292"/>
            <ac:picMk id="3" creationId="{50BD2CBF-796F-43F9-8D96-66AF650A82AB}"/>
          </ac:picMkLst>
        </pc:picChg>
      </pc:sldChg>
      <pc:sldChg chg="add del">
        <pc:chgData name="Sudhir Chhabrasaab" userId="5e89c93c890b0022" providerId="LiveId" clId="{2F21331B-ED38-4371-82DB-EE2AC07ABD91}" dt="2022-02-05T12:17:24.963" v="1754" actId="47"/>
        <pc:sldMkLst>
          <pc:docMk/>
          <pc:sldMk cId="815078722" sldId="293"/>
        </pc:sldMkLst>
      </pc:sldChg>
      <pc:sldChg chg="add del">
        <pc:chgData name="Sudhir Chhabrasaab" userId="5e89c93c890b0022" providerId="LiveId" clId="{2F21331B-ED38-4371-82DB-EE2AC07ABD91}" dt="2022-02-05T12:17:24.963" v="1754" actId="47"/>
        <pc:sldMkLst>
          <pc:docMk/>
          <pc:sldMk cId="2989061543" sldId="294"/>
        </pc:sldMkLst>
      </pc:sldChg>
      <pc:sldChg chg="add del">
        <pc:chgData name="Sudhir Chhabrasaab" userId="5e89c93c890b0022" providerId="LiveId" clId="{2F21331B-ED38-4371-82DB-EE2AC07ABD91}" dt="2022-02-05T12:17:24.963" v="1754" actId="47"/>
        <pc:sldMkLst>
          <pc:docMk/>
          <pc:sldMk cId="3481565468" sldId="295"/>
        </pc:sldMkLst>
      </pc:sldChg>
      <pc:sldChg chg="add del">
        <pc:chgData name="Sudhir Chhabrasaab" userId="5e89c93c890b0022" providerId="LiveId" clId="{2F21331B-ED38-4371-82DB-EE2AC07ABD91}" dt="2022-02-05T12:17:24.963" v="1754" actId="47"/>
        <pc:sldMkLst>
          <pc:docMk/>
          <pc:sldMk cId="3203050406" sldId="296"/>
        </pc:sldMkLst>
      </pc:sldChg>
      <pc:sldChg chg="add del">
        <pc:chgData name="Sudhir Chhabrasaab" userId="5e89c93c890b0022" providerId="LiveId" clId="{2F21331B-ED38-4371-82DB-EE2AC07ABD91}" dt="2022-02-05T12:17:24.963" v="1754" actId="47"/>
        <pc:sldMkLst>
          <pc:docMk/>
          <pc:sldMk cId="2779253425" sldId="297"/>
        </pc:sldMkLst>
      </pc:sldChg>
      <pc:sldChg chg="add del">
        <pc:chgData name="Sudhir Chhabrasaab" userId="5e89c93c890b0022" providerId="LiveId" clId="{2F21331B-ED38-4371-82DB-EE2AC07ABD91}" dt="2022-02-05T12:17:24.963" v="1754" actId="47"/>
        <pc:sldMkLst>
          <pc:docMk/>
          <pc:sldMk cId="2655818553" sldId="298"/>
        </pc:sldMkLst>
      </pc:sldChg>
      <pc:sldChg chg="add del">
        <pc:chgData name="Sudhir Chhabrasaab" userId="5e89c93c890b0022" providerId="LiveId" clId="{2F21331B-ED38-4371-82DB-EE2AC07ABD91}" dt="2022-02-05T12:17:24.963" v="1754" actId="47"/>
        <pc:sldMkLst>
          <pc:docMk/>
          <pc:sldMk cId="2211467642" sldId="299"/>
        </pc:sldMkLst>
      </pc:sldChg>
      <pc:sldChg chg="add del">
        <pc:chgData name="Sudhir Chhabrasaab" userId="5e89c93c890b0022" providerId="LiveId" clId="{2F21331B-ED38-4371-82DB-EE2AC07ABD91}" dt="2022-02-05T12:17:24.963" v="1754" actId="47"/>
        <pc:sldMkLst>
          <pc:docMk/>
          <pc:sldMk cId="3656119329" sldId="300"/>
        </pc:sldMkLst>
      </pc:sldChg>
      <pc:sldChg chg="add del">
        <pc:chgData name="Sudhir Chhabrasaab" userId="5e89c93c890b0022" providerId="LiveId" clId="{2F21331B-ED38-4371-82DB-EE2AC07ABD91}" dt="2022-02-05T12:17:24.963" v="1754" actId="47"/>
        <pc:sldMkLst>
          <pc:docMk/>
          <pc:sldMk cId="285148240" sldId="301"/>
        </pc:sldMkLst>
      </pc:sldChg>
      <pc:sldChg chg="addSp modSp add mod">
        <pc:chgData name="Sudhir Chhabrasaab" userId="5e89c93c890b0022" providerId="LiveId" clId="{2F21331B-ED38-4371-82DB-EE2AC07ABD91}" dt="2022-02-04T15:38:52.866" v="406" actId="1076"/>
        <pc:sldMkLst>
          <pc:docMk/>
          <pc:sldMk cId="3071016880" sldId="302"/>
        </pc:sldMkLst>
        <pc:picChg chg="add mod modCrop">
          <ac:chgData name="Sudhir Chhabrasaab" userId="5e89c93c890b0022" providerId="LiveId" clId="{2F21331B-ED38-4371-82DB-EE2AC07ABD91}" dt="2022-02-04T15:38:52.866" v="406" actId="1076"/>
          <ac:picMkLst>
            <pc:docMk/>
            <pc:sldMk cId="3071016880" sldId="302"/>
            <ac:picMk id="3" creationId="{02FBF3F2-A7CA-4FEF-B19E-63BC1C122B69}"/>
          </ac:picMkLst>
        </pc:picChg>
      </pc:sldChg>
      <pc:sldChg chg="addSp modSp add mod">
        <pc:chgData name="Sudhir Chhabrasaab" userId="5e89c93c890b0022" providerId="LiveId" clId="{2F21331B-ED38-4371-82DB-EE2AC07ABD91}" dt="2022-02-04T15:40:11.582" v="422" actId="1076"/>
        <pc:sldMkLst>
          <pc:docMk/>
          <pc:sldMk cId="10462702" sldId="303"/>
        </pc:sldMkLst>
        <pc:picChg chg="add mod modCrop">
          <ac:chgData name="Sudhir Chhabrasaab" userId="5e89c93c890b0022" providerId="LiveId" clId="{2F21331B-ED38-4371-82DB-EE2AC07ABD91}" dt="2022-02-04T15:40:11.582" v="422" actId="1076"/>
          <ac:picMkLst>
            <pc:docMk/>
            <pc:sldMk cId="10462702" sldId="303"/>
            <ac:picMk id="3" creationId="{3CFA2F5D-A12D-41E6-98B5-2A74604C4ACC}"/>
          </ac:picMkLst>
        </pc:picChg>
      </pc:sldChg>
      <pc:sldChg chg="addSp modSp add mod ord">
        <pc:chgData name="Sudhir Chhabrasaab" userId="5e89c93c890b0022" providerId="LiveId" clId="{2F21331B-ED38-4371-82DB-EE2AC07ABD91}" dt="2022-02-04T15:24:22.638" v="362" actId="14100"/>
        <pc:sldMkLst>
          <pc:docMk/>
          <pc:sldMk cId="3616342340" sldId="304"/>
        </pc:sldMkLst>
        <pc:spChg chg="add mod">
          <ac:chgData name="Sudhir Chhabrasaab" userId="5e89c93c890b0022" providerId="LiveId" clId="{2F21331B-ED38-4371-82DB-EE2AC07ABD91}" dt="2022-02-04T15:24:22.638" v="362" actId="14100"/>
          <ac:spMkLst>
            <pc:docMk/>
            <pc:sldMk cId="3616342340" sldId="304"/>
            <ac:spMk id="4" creationId="{CA8FB724-6B2F-462A-9084-79D5447F9595}"/>
          </ac:spMkLst>
        </pc:spChg>
        <pc:picChg chg="add mod modCrop">
          <ac:chgData name="Sudhir Chhabrasaab" userId="5e89c93c890b0022" providerId="LiveId" clId="{2F21331B-ED38-4371-82DB-EE2AC07ABD91}" dt="2022-02-04T15:23:18.912" v="353" actId="3626"/>
          <ac:picMkLst>
            <pc:docMk/>
            <pc:sldMk cId="3616342340" sldId="304"/>
            <ac:picMk id="3" creationId="{42021B20-736A-42CC-9E9E-1320A2DF3A96}"/>
          </ac:picMkLst>
        </pc:picChg>
      </pc:sldChg>
      <pc:sldChg chg="addSp delSp modSp add mod">
        <pc:chgData name="Sudhir Chhabrasaab" userId="5e89c93c890b0022" providerId="LiveId" clId="{2F21331B-ED38-4371-82DB-EE2AC07ABD91}" dt="2022-02-04T15:43:36.051" v="437" actId="22"/>
        <pc:sldMkLst>
          <pc:docMk/>
          <pc:sldMk cId="2359804339" sldId="305"/>
        </pc:sldMkLst>
        <pc:picChg chg="add mod modCrop">
          <ac:chgData name="Sudhir Chhabrasaab" userId="5e89c93c890b0022" providerId="LiveId" clId="{2F21331B-ED38-4371-82DB-EE2AC07ABD91}" dt="2022-02-04T15:41:21.535" v="430" actId="1440"/>
          <ac:picMkLst>
            <pc:docMk/>
            <pc:sldMk cId="2359804339" sldId="305"/>
            <ac:picMk id="3" creationId="{1B20D7D7-45F2-4330-BCEE-3EAA6C116285}"/>
          </ac:picMkLst>
        </pc:picChg>
        <pc:picChg chg="add del">
          <ac:chgData name="Sudhir Chhabrasaab" userId="5e89c93c890b0022" providerId="LiveId" clId="{2F21331B-ED38-4371-82DB-EE2AC07ABD91}" dt="2022-02-04T15:43:36.051" v="437" actId="22"/>
          <ac:picMkLst>
            <pc:docMk/>
            <pc:sldMk cId="2359804339" sldId="305"/>
            <ac:picMk id="6" creationId="{321BA992-C6AD-4FBF-A9D4-E2BB476D2BD9}"/>
          </ac:picMkLst>
        </pc:picChg>
      </pc:sldChg>
      <pc:sldChg chg="addSp delSp modSp add mod">
        <pc:chgData name="Sudhir Chhabrasaab" userId="5e89c93c890b0022" providerId="LiveId" clId="{2F21331B-ED38-4371-82DB-EE2AC07ABD91}" dt="2022-02-05T06:10:15.350" v="528" actId="1076"/>
        <pc:sldMkLst>
          <pc:docMk/>
          <pc:sldMk cId="1423438662" sldId="306"/>
        </pc:sldMkLst>
        <pc:picChg chg="add mod modCrop">
          <ac:chgData name="Sudhir Chhabrasaab" userId="5e89c93c890b0022" providerId="LiveId" clId="{2F21331B-ED38-4371-82DB-EE2AC07ABD91}" dt="2022-02-05T06:09:18.555" v="518" actId="1076"/>
          <ac:picMkLst>
            <pc:docMk/>
            <pc:sldMk cId="1423438662" sldId="306"/>
            <ac:picMk id="3" creationId="{EA3F7E11-824E-4492-9EA8-AD7827934395}"/>
          </ac:picMkLst>
        </pc:picChg>
        <pc:picChg chg="del mod">
          <ac:chgData name="Sudhir Chhabrasaab" userId="5e89c93c890b0022" providerId="LiveId" clId="{2F21331B-ED38-4371-82DB-EE2AC07ABD91}" dt="2022-02-05T06:09:15.217" v="517" actId="478"/>
          <ac:picMkLst>
            <pc:docMk/>
            <pc:sldMk cId="1423438662" sldId="306"/>
            <ac:picMk id="5" creationId="{94773879-3DAE-40A4-A2E3-9F611500FA5A}"/>
          </ac:picMkLst>
        </pc:picChg>
        <pc:picChg chg="add mod modCrop">
          <ac:chgData name="Sudhir Chhabrasaab" userId="5e89c93c890b0022" providerId="LiveId" clId="{2F21331B-ED38-4371-82DB-EE2AC07ABD91}" dt="2022-02-05T06:10:11.539" v="527" actId="1076"/>
          <ac:picMkLst>
            <pc:docMk/>
            <pc:sldMk cId="1423438662" sldId="306"/>
            <ac:picMk id="6" creationId="{A78AB572-8595-47CA-88D8-C14297AB77ED}"/>
          </ac:picMkLst>
        </pc:picChg>
        <pc:picChg chg="add mod modCrop">
          <ac:chgData name="Sudhir Chhabrasaab" userId="5e89c93c890b0022" providerId="LiveId" clId="{2F21331B-ED38-4371-82DB-EE2AC07ABD91}" dt="2022-02-05T06:10:15.350" v="528" actId="1076"/>
          <ac:picMkLst>
            <pc:docMk/>
            <pc:sldMk cId="1423438662" sldId="306"/>
            <ac:picMk id="8" creationId="{276CFF54-4A9E-4C11-AEFE-607CA02CF8A4}"/>
          </ac:picMkLst>
        </pc:picChg>
      </pc:sldChg>
      <pc:sldChg chg="add del">
        <pc:chgData name="Sudhir Chhabrasaab" userId="5e89c93c890b0022" providerId="LiveId" clId="{2F21331B-ED38-4371-82DB-EE2AC07ABD91}" dt="2022-02-04T15:41:31.525" v="431" actId="47"/>
        <pc:sldMkLst>
          <pc:docMk/>
          <pc:sldMk cId="3199196179" sldId="306"/>
        </pc:sldMkLst>
      </pc:sldChg>
      <pc:sldChg chg="add del">
        <pc:chgData name="Sudhir Chhabrasaab" userId="5e89c93c890b0022" providerId="LiveId" clId="{2F21331B-ED38-4371-82DB-EE2AC07ABD91}" dt="2022-02-04T15:41:37.411" v="432" actId="47"/>
        <pc:sldMkLst>
          <pc:docMk/>
          <pc:sldMk cId="3769350655" sldId="307"/>
        </pc:sldMkLst>
      </pc:sldChg>
      <pc:sldChg chg="addSp modSp add mod">
        <pc:chgData name="Sudhir Chhabrasaab" userId="5e89c93c890b0022" providerId="LiveId" clId="{2F21331B-ED38-4371-82DB-EE2AC07ABD91}" dt="2022-02-05T06:12:08.204" v="541" actId="1440"/>
        <pc:sldMkLst>
          <pc:docMk/>
          <pc:sldMk cId="4038456932" sldId="307"/>
        </pc:sldMkLst>
        <pc:picChg chg="add mod modCrop">
          <ac:chgData name="Sudhir Chhabrasaab" userId="5e89c93c890b0022" providerId="LiveId" clId="{2F21331B-ED38-4371-82DB-EE2AC07ABD91}" dt="2022-02-05T06:12:08.204" v="541" actId="1440"/>
          <ac:picMkLst>
            <pc:docMk/>
            <pc:sldMk cId="4038456932" sldId="307"/>
            <ac:picMk id="3" creationId="{D21258AF-81E3-4A96-A823-9A61428696FB}"/>
          </ac:picMkLst>
        </pc:picChg>
      </pc:sldChg>
      <pc:sldChg chg="add del">
        <pc:chgData name="Sudhir Chhabrasaab" userId="5e89c93c890b0022" providerId="LiveId" clId="{2F21331B-ED38-4371-82DB-EE2AC07ABD91}" dt="2022-02-04T15:41:39.398" v="433" actId="47"/>
        <pc:sldMkLst>
          <pc:docMk/>
          <pc:sldMk cId="151355697" sldId="308"/>
        </pc:sldMkLst>
      </pc:sldChg>
      <pc:sldChg chg="add del">
        <pc:chgData name="Sudhir Chhabrasaab" userId="5e89c93c890b0022" providerId="LiveId" clId="{2F21331B-ED38-4371-82DB-EE2AC07ABD91}" dt="2022-02-05T06:12:17.920" v="542" actId="47"/>
        <pc:sldMkLst>
          <pc:docMk/>
          <pc:sldMk cId="2525518588" sldId="308"/>
        </pc:sldMkLst>
      </pc:sldChg>
      <pc:sldChg chg="addSp modSp add mod">
        <pc:chgData name="Sudhir Chhabrasaab" userId="5e89c93c890b0022" providerId="LiveId" clId="{2F21331B-ED38-4371-82DB-EE2AC07ABD91}" dt="2022-02-05T10:18:01.495" v="1133"/>
        <pc:sldMkLst>
          <pc:docMk/>
          <pc:sldMk cId="3011894599" sldId="308"/>
        </pc:sldMkLst>
        <pc:spChg chg="mod">
          <ac:chgData name="Sudhir Chhabrasaab" userId="5e89c93c890b0022" providerId="LiveId" clId="{2F21331B-ED38-4371-82DB-EE2AC07ABD91}" dt="2022-02-05T10:16:23.225" v="1127" actId="20577"/>
          <ac:spMkLst>
            <pc:docMk/>
            <pc:sldMk cId="3011894599" sldId="308"/>
            <ac:spMk id="4" creationId="{1FB7C10B-09B9-4D86-AC73-25AD81DB9CAC}"/>
          </ac:spMkLst>
        </pc:spChg>
        <pc:picChg chg="add mod">
          <ac:chgData name="Sudhir Chhabrasaab" userId="5e89c93c890b0022" providerId="LiveId" clId="{2F21331B-ED38-4371-82DB-EE2AC07ABD91}" dt="2022-02-05T10:18:01.495" v="1133"/>
          <ac:picMkLst>
            <pc:docMk/>
            <pc:sldMk cId="3011894599" sldId="308"/>
            <ac:picMk id="3" creationId="{E469FECB-4BDD-4439-A1B4-9AAC66C27173}"/>
          </ac:picMkLst>
        </pc:picChg>
      </pc:sldChg>
      <pc:sldChg chg="add del">
        <pc:chgData name="Sudhir Chhabrasaab" userId="5e89c93c890b0022" providerId="LiveId" clId="{2F21331B-ED38-4371-82DB-EE2AC07ABD91}" dt="2022-02-05T06:12:18.801" v="543" actId="47"/>
        <pc:sldMkLst>
          <pc:docMk/>
          <pc:sldMk cId="687454601" sldId="309"/>
        </pc:sldMkLst>
      </pc:sldChg>
      <pc:sldChg chg="addSp modSp add mod">
        <pc:chgData name="Sudhir Chhabrasaab" userId="5e89c93c890b0022" providerId="LiveId" clId="{2F21331B-ED38-4371-82DB-EE2AC07ABD91}" dt="2022-02-05T10:18:03.784" v="1134"/>
        <pc:sldMkLst>
          <pc:docMk/>
          <pc:sldMk cId="1556795300" sldId="309"/>
        </pc:sldMkLst>
        <pc:spChg chg="mod">
          <ac:chgData name="Sudhir Chhabrasaab" userId="5e89c93c890b0022" providerId="LiveId" clId="{2F21331B-ED38-4371-82DB-EE2AC07ABD91}" dt="2022-02-05T10:16:46.993" v="1129" actId="20577"/>
          <ac:spMkLst>
            <pc:docMk/>
            <pc:sldMk cId="1556795300" sldId="309"/>
            <ac:spMk id="4" creationId="{1FB7C10B-09B9-4D86-AC73-25AD81DB9CAC}"/>
          </ac:spMkLst>
        </pc:spChg>
        <pc:picChg chg="add mod">
          <ac:chgData name="Sudhir Chhabrasaab" userId="5e89c93c890b0022" providerId="LiveId" clId="{2F21331B-ED38-4371-82DB-EE2AC07ABD91}" dt="2022-02-05T10:18:03.784" v="1134"/>
          <ac:picMkLst>
            <pc:docMk/>
            <pc:sldMk cId="1556795300" sldId="309"/>
            <ac:picMk id="3" creationId="{3D9382E0-0D89-4286-87FC-5CD41280F6AC}"/>
          </ac:picMkLst>
        </pc:picChg>
      </pc:sldChg>
      <pc:sldChg chg="add del">
        <pc:chgData name="Sudhir Chhabrasaab" userId="5e89c93c890b0022" providerId="LiveId" clId="{2F21331B-ED38-4371-82DB-EE2AC07ABD91}" dt="2022-02-04T15:41:40.351" v="434" actId="47"/>
        <pc:sldMkLst>
          <pc:docMk/>
          <pc:sldMk cId="2117833168" sldId="309"/>
        </pc:sldMkLst>
      </pc:sldChg>
      <pc:sldChg chg="addSp modSp add mod">
        <pc:chgData name="Sudhir Chhabrasaab" userId="5e89c93c890b0022" providerId="LiveId" clId="{2F21331B-ED38-4371-82DB-EE2AC07ABD91}" dt="2022-02-05T10:18:05.801" v="1135"/>
        <pc:sldMkLst>
          <pc:docMk/>
          <pc:sldMk cId="2601291030" sldId="310"/>
        </pc:sldMkLst>
        <pc:spChg chg="mod">
          <ac:chgData name="Sudhir Chhabrasaab" userId="5e89c93c890b0022" providerId="LiveId" clId="{2F21331B-ED38-4371-82DB-EE2AC07ABD91}" dt="2022-02-05T10:16:57.225" v="1130" actId="255"/>
          <ac:spMkLst>
            <pc:docMk/>
            <pc:sldMk cId="2601291030" sldId="310"/>
            <ac:spMk id="4" creationId="{1FB7C10B-09B9-4D86-AC73-25AD81DB9CAC}"/>
          </ac:spMkLst>
        </pc:spChg>
        <pc:picChg chg="add mod">
          <ac:chgData name="Sudhir Chhabrasaab" userId="5e89c93c890b0022" providerId="LiveId" clId="{2F21331B-ED38-4371-82DB-EE2AC07ABD91}" dt="2022-02-05T10:18:05.801" v="1135"/>
          <ac:picMkLst>
            <pc:docMk/>
            <pc:sldMk cId="2601291030" sldId="310"/>
            <ac:picMk id="3" creationId="{3A6A9503-1791-469D-83F8-7AA7F35A2988}"/>
          </ac:picMkLst>
        </pc:picChg>
      </pc:sldChg>
      <pc:sldChg chg="add del">
        <pc:chgData name="Sudhir Chhabrasaab" userId="5e89c93c890b0022" providerId="LiveId" clId="{2F21331B-ED38-4371-82DB-EE2AC07ABD91}" dt="2022-02-04T15:41:41.993" v="435" actId="47"/>
        <pc:sldMkLst>
          <pc:docMk/>
          <pc:sldMk cId="3784035629" sldId="310"/>
        </pc:sldMkLst>
      </pc:sldChg>
      <pc:sldChg chg="addSp modSp add mod">
        <pc:chgData name="Sudhir Chhabrasaab" userId="5e89c93c890b0022" providerId="LiveId" clId="{2F21331B-ED38-4371-82DB-EE2AC07ABD91}" dt="2022-02-05T10:18:08.589" v="1136"/>
        <pc:sldMkLst>
          <pc:docMk/>
          <pc:sldMk cId="421734096" sldId="311"/>
        </pc:sldMkLst>
        <pc:spChg chg="mod">
          <ac:chgData name="Sudhir Chhabrasaab" userId="5e89c93c890b0022" providerId="LiveId" clId="{2F21331B-ED38-4371-82DB-EE2AC07ABD91}" dt="2022-02-05T10:17:06.745" v="1131" actId="255"/>
          <ac:spMkLst>
            <pc:docMk/>
            <pc:sldMk cId="421734096" sldId="311"/>
            <ac:spMk id="4" creationId="{1FB7C10B-09B9-4D86-AC73-25AD81DB9CAC}"/>
          </ac:spMkLst>
        </pc:spChg>
        <pc:picChg chg="add mod">
          <ac:chgData name="Sudhir Chhabrasaab" userId="5e89c93c890b0022" providerId="LiveId" clId="{2F21331B-ED38-4371-82DB-EE2AC07ABD91}" dt="2022-02-05T10:18:08.589" v="1136"/>
          <ac:picMkLst>
            <pc:docMk/>
            <pc:sldMk cId="421734096" sldId="311"/>
            <ac:picMk id="3" creationId="{26F6DBC5-0C82-4089-B426-22A55F388520}"/>
          </ac:picMkLst>
        </pc:picChg>
      </pc:sldChg>
      <pc:sldChg chg="addSp delSp modSp add mod">
        <pc:chgData name="Sudhir Chhabrasaab" userId="5e89c93c890b0022" providerId="LiveId" clId="{2F21331B-ED38-4371-82DB-EE2AC07ABD91}" dt="2022-02-05T10:22:58.697" v="1174" actId="208"/>
        <pc:sldMkLst>
          <pc:docMk/>
          <pc:sldMk cId="1500982594" sldId="312"/>
        </pc:sldMkLst>
        <pc:spChg chg="del mod">
          <ac:chgData name="Sudhir Chhabrasaab" userId="5e89c93c890b0022" providerId="LiveId" clId="{2F21331B-ED38-4371-82DB-EE2AC07ABD91}" dt="2022-02-05T10:21:35.987" v="1162" actId="478"/>
          <ac:spMkLst>
            <pc:docMk/>
            <pc:sldMk cId="1500982594" sldId="312"/>
            <ac:spMk id="4" creationId="{1FB7C10B-09B9-4D86-AC73-25AD81DB9CAC}"/>
          </ac:spMkLst>
        </pc:spChg>
        <pc:grpChg chg="del">
          <ac:chgData name="Sudhir Chhabrasaab" userId="5e89c93c890b0022" providerId="LiveId" clId="{2F21331B-ED38-4371-82DB-EE2AC07ABD91}" dt="2022-02-05T10:13:32.441" v="1098" actId="478"/>
          <ac:grpSpMkLst>
            <pc:docMk/>
            <pc:sldMk cId="1500982594" sldId="312"/>
            <ac:grpSpMk id="16" creationId="{AD389D97-E7FE-47F4-8AA1-A9A5A7C3DA3A}"/>
          </ac:grpSpMkLst>
        </pc:grpChg>
        <pc:grpChg chg="del">
          <ac:chgData name="Sudhir Chhabrasaab" userId="5e89c93c890b0022" providerId="LiveId" clId="{2F21331B-ED38-4371-82DB-EE2AC07ABD91}" dt="2022-02-05T10:13:34.654" v="1099" actId="478"/>
          <ac:grpSpMkLst>
            <pc:docMk/>
            <pc:sldMk cId="1500982594" sldId="312"/>
            <ac:grpSpMk id="17" creationId="{52A3E181-FA69-475B-AB0C-63D3BAAD5E86}"/>
          </ac:grpSpMkLst>
        </pc:grpChg>
        <pc:grpChg chg="del">
          <ac:chgData name="Sudhir Chhabrasaab" userId="5e89c93c890b0022" providerId="LiveId" clId="{2F21331B-ED38-4371-82DB-EE2AC07ABD91}" dt="2022-02-05T10:14:22.650" v="1105" actId="478"/>
          <ac:grpSpMkLst>
            <pc:docMk/>
            <pc:sldMk cId="1500982594" sldId="312"/>
            <ac:grpSpMk id="23" creationId="{4FD9B8A2-01BE-43F3-B4B4-C43A6307EF9B}"/>
          </ac:grpSpMkLst>
        </pc:grpChg>
        <pc:grpChg chg="del mod">
          <ac:chgData name="Sudhir Chhabrasaab" userId="5e89c93c890b0022" providerId="LiveId" clId="{2F21331B-ED38-4371-82DB-EE2AC07ABD91}" dt="2022-02-05T10:14:22.650" v="1105" actId="478"/>
          <ac:grpSpMkLst>
            <pc:docMk/>
            <pc:sldMk cId="1500982594" sldId="312"/>
            <ac:grpSpMk id="24" creationId="{0000AA27-E6BD-4141-B0A5-57667C17E5EB}"/>
          </ac:grpSpMkLst>
        </pc:grpChg>
        <pc:grpChg chg="del">
          <ac:chgData name="Sudhir Chhabrasaab" userId="5e89c93c890b0022" providerId="LiveId" clId="{2F21331B-ED38-4371-82DB-EE2AC07ABD91}" dt="2022-02-05T10:14:00.010" v="1102" actId="478"/>
          <ac:grpSpMkLst>
            <pc:docMk/>
            <pc:sldMk cId="1500982594" sldId="312"/>
            <ac:grpSpMk id="27" creationId="{FC3C4085-CC16-452F-A91F-8766C190E98C}"/>
          </ac:grpSpMkLst>
        </pc:grpChg>
        <pc:grpChg chg="del">
          <ac:chgData name="Sudhir Chhabrasaab" userId="5e89c93c890b0022" providerId="LiveId" clId="{2F21331B-ED38-4371-82DB-EE2AC07ABD91}" dt="2022-02-05T10:14:00.010" v="1102" actId="478"/>
          <ac:grpSpMkLst>
            <pc:docMk/>
            <pc:sldMk cId="1500982594" sldId="312"/>
            <ac:grpSpMk id="34" creationId="{D90115CF-7CF4-40C0-9C39-3D7EC0FB73BD}"/>
          </ac:grpSpMkLst>
        </pc:grpChg>
        <pc:grpChg chg="del">
          <ac:chgData name="Sudhir Chhabrasaab" userId="5e89c93c890b0022" providerId="LiveId" clId="{2F21331B-ED38-4371-82DB-EE2AC07ABD91}" dt="2022-02-05T10:14:00.010" v="1102" actId="478"/>
          <ac:grpSpMkLst>
            <pc:docMk/>
            <pc:sldMk cId="1500982594" sldId="312"/>
            <ac:grpSpMk id="35" creationId="{F4137B20-C86B-43FB-9319-C14326B2DC67}"/>
          </ac:grpSpMkLst>
        </pc:grpChg>
        <pc:grpChg chg="del mod">
          <ac:chgData name="Sudhir Chhabrasaab" userId="5e89c93c890b0022" providerId="LiveId" clId="{2F21331B-ED38-4371-82DB-EE2AC07ABD91}" dt="2022-02-05T10:14:55.144" v="1117" actId="478"/>
          <ac:grpSpMkLst>
            <pc:docMk/>
            <pc:sldMk cId="1500982594" sldId="312"/>
            <ac:grpSpMk id="36" creationId="{3322BBD5-E21D-4B98-8D48-A414F92FBDC8}"/>
          </ac:grpSpMkLst>
        </pc:grpChg>
        <pc:grpChg chg="del">
          <ac:chgData name="Sudhir Chhabrasaab" userId="5e89c93c890b0022" providerId="LiveId" clId="{2F21331B-ED38-4371-82DB-EE2AC07ABD91}" dt="2022-02-05T10:14:00.010" v="1102" actId="478"/>
          <ac:grpSpMkLst>
            <pc:docMk/>
            <pc:sldMk cId="1500982594" sldId="312"/>
            <ac:grpSpMk id="42" creationId="{7D3D3992-C0C6-49F3-994C-40207B42B9AD}"/>
          </ac:grpSpMkLst>
        </pc:grpChg>
        <pc:grpChg chg="del mod">
          <ac:chgData name="Sudhir Chhabrasaab" userId="5e89c93c890b0022" providerId="LiveId" clId="{2F21331B-ED38-4371-82DB-EE2AC07ABD91}" dt="2022-02-05T10:14:00.010" v="1102" actId="478"/>
          <ac:grpSpMkLst>
            <pc:docMk/>
            <pc:sldMk cId="1500982594" sldId="312"/>
            <ac:grpSpMk id="43" creationId="{400A8402-EA3F-4533-972D-972784C89900}"/>
          </ac:grpSpMkLst>
        </pc:grpChg>
        <pc:grpChg chg="del mod">
          <ac:chgData name="Sudhir Chhabrasaab" userId="5e89c93c890b0022" providerId="LiveId" clId="{2F21331B-ED38-4371-82DB-EE2AC07ABD91}" dt="2022-02-05T10:14:46.953" v="1113" actId="478"/>
          <ac:grpSpMkLst>
            <pc:docMk/>
            <pc:sldMk cId="1500982594" sldId="312"/>
            <ac:grpSpMk id="51" creationId="{048085C7-331D-4B55-A07E-B4B64288B056}"/>
          </ac:grpSpMkLst>
        </pc:grpChg>
        <pc:grpChg chg="del">
          <ac:chgData name="Sudhir Chhabrasaab" userId="5e89c93c890b0022" providerId="LiveId" clId="{2F21331B-ED38-4371-82DB-EE2AC07ABD91}" dt="2022-02-05T10:14:00.010" v="1102" actId="478"/>
          <ac:grpSpMkLst>
            <pc:docMk/>
            <pc:sldMk cId="1500982594" sldId="312"/>
            <ac:grpSpMk id="52" creationId="{914018E4-1300-4D36-8FB4-8D55E90CD680}"/>
          </ac:grpSpMkLst>
        </pc:grpChg>
        <pc:grpChg chg="del">
          <ac:chgData name="Sudhir Chhabrasaab" userId="5e89c93c890b0022" providerId="LiveId" clId="{2F21331B-ED38-4371-82DB-EE2AC07ABD91}" dt="2022-02-05T10:14:00.010" v="1102" actId="478"/>
          <ac:grpSpMkLst>
            <pc:docMk/>
            <pc:sldMk cId="1500982594" sldId="312"/>
            <ac:grpSpMk id="53" creationId="{C596991D-E86F-4606-8D62-0E3C21740AAD}"/>
          </ac:grpSpMkLst>
        </pc:grpChg>
        <pc:grpChg chg="del mod">
          <ac:chgData name="Sudhir Chhabrasaab" userId="5e89c93c890b0022" providerId="LiveId" clId="{2F21331B-ED38-4371-82DB-EE2AC07ABD91}" dt="2022-02-05T10:14:46.953" v="1113" actId="478"/>
          <ac:grpSpMkLst>
            <pc:docMk/>
            <pc:sldMk cId="1500982594" sldId="312"/>
            <ac:grpSpMk id="59" creationId="{DFD6A17A-59CF-4382-BAC0-2F1B1BF0DCD5}"/>
          </ac:grpSpMkLst>
        </pc:grpChg>
        <pc:grpChg chg="del mod">
          <ac:chgData name="Sudhir Chhabrasaab" userId="5e89c93c890b0022" providerId="LiveId" clId="{2F21331B-ED38-4371-82DB-EE2AC07ABD91}" dt="2022-02-05T10:14:58.042" v="1118" actId="478"/>
          <ac:grpSpMkLst>
            <pc:docMk/>
            <pc:sldMk cId="1500982594" sldId="312"/>
            <ac:grpSpMk id="60" creationId="{80E674C3-9A6A-45CF-8E98-55402349388D}"/>
          </ac:grpSpMkLst>
        </pc:grpChg>
        <pc:grpChg chg="del">
          <ac:chgData name="Sudhir Chhabrasaab" userId="5e89c93c890b0022" providerId="LiveId" clId="{2F21331B-ED38-4371-82DB-EE2AC07ABD91}" dt="2022-02-05T10:15:03.577" v="1120" actId="478"/>
          <ac:grpSpMkLst>
            <pc:docMk/>
            <pc:sldMk cId="1500982594" sldId="312"/>
            <ac:grpSpMk id="66" creationId="{504AB6AC-A602-406C-8166-E42719C29D8C}"/>
          </ac:grpSpMkLst>
        </pc:grpChg>
        <pc:grpChg chg="del mod">
          <ac:chgData name="Sudhir Chhabrasaab" userId="5e89c93c890b0022" providerId="LiveId" clId="{2F21331B-ED38-4371-82DB-EE2AC07ABD91}" dt="2022-02-05T10:14:53.393" v="1116" actId="478"/>
          <ac:grpSpMkLst>
            <pc:docMk/>
            <pc:sldMk cId="1500982594" sldId="312"/>
            <ac:grpSpMk id="67" creationId="{1B7AEF17-3EEA-43CA-87E8-A7A98691F7B3}"/>
          </ac:grpSpMkLst>
        </pc:grpChg>
        <pc:grpChg chg="del">
          <ac:chgData name="Sudhir Chhabrasaab" userId="5e89c93c890b0022" providerId="LiveId" clId="{2F21331B-ED38-4371-82DB-EE2AC07ABD91}" dt="2022-02-05T10:15:01.464" v="1119" actId="478"/>
          <ac:grpSpMkLst>
            <pc:docMk/>
            <pc:sldMk cId="1500982594" sldId="312"/>
            <ac:grpSpMk id="74" creationId="{4B2A3DA3-6D0E-4DC0-9328-0811F3BBBD75}"/>
          </ac:grpSpMkLst>
        </pc:grpChg>
        <pc:grpChg chg="del">
          <ac:chgData name="Sudhir Chhabrasaab" userId="5e89c93c890b0022" providerId="LiveId" clId="{2F21331B-ED38-4371-82DB-EE2AC07ABD91}" dt="2022-02-05T10:14:46.953" v="1113" actId="478"/>
          <ac:grpSpMkLst>
            <pc:docMk/>
            <pc:sldMk cId="1500982594" sldId="312"/>
            <ac:grpSpMk id="75" creationId="{8BBE9883-8B60-461B-A963-2FB680A916E6}"/>
          </ac:grpSpMkLst>
        </pc:grpChg>
        <pc:grpChg chg="del">
          <ac:chgData name="Sudhir Chhabrasaab" userId="5e89c93c890b0022" providerId="LiveId" clId="{2F21331B-ED38-4371-82DB-EE2AC07ABD91}" dt="2022-02-05T10:14:46.953" v="1113" actId="478"/>
          <ac:grpSpMkLst>
            <pc:docMk/>
            <pc:sldMk cId="1500982594" sldId="312"/>
            <ac:grpSpMk id="76" creationId="{2647AA4C-34B0-45DD-B5C1-F03BCA0A1192}"/>
          </ac:grpSpMkLst>
        </pc:grpChg>
        <pc:grpChg chg="del mod">
          <ac:chgData name="Sudhir Chhabrasaab" userId="5e89c93c890b0022" providerId="LiveId" clId="{2F21331B-ED38-4371-82DB-EE2AC07ABD91}" dt="2022-02-05T10:14:22.650" v="1105" actId="478"/>
          <ac:grpSpMkLst>
            <pc:docMk/>
            <pc:sldMk cId="1500982594" sldId="312"/>
            <ac:grpSpMk id="89" creationId="{EDCE6B41-CC1A-43F6-8C66-39353B8ADAA9}"/>
          </ac:grpSpMkLst>
        </pc:grpChg>
        <pc:grpChg chg="del mod">
          <ac:chgData name="Sudhir Chhabrasaab" userId="5e89c93c890b0022" providerId="LiveId" clId="{2F21331B-ED38-4371-82DB-EE2AC07ABD91}" dt="2022-02-05T10:14:22.650" v="1105" actId="478"/>
          <ac:grpSpMkLst>
            <pc:docMk/>
            <pc:sldMk cId="1500982594" sldId="312"/>
            <ac:grpSpMk id="90" creationId="{049A28F0-23A6-4AE9-B7C9-DF5BBD664181}"/>
          </ac:grpSpMkLst>
        </pc:grpChg>
        <pc:grpChg chg="del">
          <ac:chgData name="Sudhir Chhabrasaab" userId="5e89c93c890b0022" providerId="LiveId" clId="{2F21331B-ED38-4371-82DB-EE2AC07ABD91}" dt="2022-02-05T10:13:36.953" v="1100" actId="478"/>
          <ac:grpSpMkLst>
            <pc:docMk/>
            <pc:sldMk cId="1500982594" sldId="312"/>
            <ac:grpSpMk id="94" creationId="{5920A0FE-22B7-468A-A975-9CB27F59323B}"/>
          </ac:grpSpMkLst>
        </pc:grpChg>
        <pc:grpChg chg="del mod">
          <ac:chgData name="Sudhir Chhabrasaab" userId="5e89c93c890b0022" providerId="LiveId" clId="{2F21331B-ED38-4371-82DB-EE2AC07ABD91}" dt="2022-02-05T10:14:00.010" v="1102" actId="478"/>
          <ac:grpSpMkLst>
            <pc:docMk/>
            <pc:sldMk cId="1500982594" sldId="312"/>
            <ac:grpSpMk id="97" creationId="{FA8B3A4B-50C7-4096-BAF1-716B25DD1089}"/>
          </ac:grpSpMkLst>
        </pc:grpChg>
        <pc:picChg chg="add mod">
          <ac:chgData name="Sudhir Chhabrasaab" userId="5e89c93c890b0022" providerId="LiveId" clId="{2F21331B-ED38-4371-82DB-EE2AC07ABD91}" dt="2022-02-05T10:17:58.764" v="1132"/>
          <ac:picMkLst>
            <pc:docMk/>
            <pc:sldMk cId="1500982594" sldId="312"/>
            <ac:picMk id="100" creationId="{24ADB315-A170-4578-B5E1-0BA5569F20E7}"/>
          </ac:picMkLst>
        </pc:picChg>
        <pc:picChg chg="add del mod">
          <ac:chgData name="Sudhir Chhabrasaab" userId="5e89c93c890b0022" providerId="LiveId" clId="{2F21331B-ED38-4371-82DB-EE2AC07ABD91}" dt="2022-02-05T10:21:53.609" v="1164" actId="478"/>
          <ac:picMkLst>
            <pc:docMk/>
            <pc:sldMk cId="1500982594" sldId="312"/>
            <ac:picMk id="102" creationId="{DDB1E248-9D5C-4D5F-87D2-4F60EEC46D7B}"/>
          </ac:picMkLst>
        </pc:picChg>
        <pc:picChg chg="add mod modCrop">
          <ac:chgData name="Sudhir Chhabrasaab" userId="5e89c93c890b0022" providerId="LiveId" clId="{2F21331B-ED38-4371-82DB-EE2AC07ABD91}" dt="2022-02-05T10:22:58.697" v="1174" actId="208"/>
          <ac:picMkLst>
            <pc:docMk/>
            <pc:sldMk cId="1500982594" sldId="312"/>
            <ac:picMk id="104" creationId="{9F675C52-61A4-4B41-A254-E981B5BD3D95}"/>
          </ac:picMkLst>
        </pc:picChg>
        <pc:inkChg chg="del mod">
          <ac:chgData name="Sudhir Chhabrasaab" userId="5e89c93c890b0022" providerId="LiveId" clId="{2F21331B-ED38-4371-82DB-EE2AC07ABD91}" dt="2022-02-05T10:14:22.650" v="1105" actId="478"/>
          <ac:inkMkLst>
            <pc:docMk/>
            <pc:sldMk cId="1500982594" sldId="312"/>
            <ac:inkMk id="2" creationId="{BE6A8CB3-4F71-4097-89CD-AB77D3C1844E}"/>
          </ac:inkMkLst>
        </pc:inkChg>
        <pc:inkChg chg="del mod">
          <ac:chgData name="Sudhir Chhabrasaab" userId="5e89c93c890b0022" providerId="LiveId" clId="{2F21331B-ED38-4371-82DB-EE2AC07ABD91}" dt="2022-02-05T10:14:22.650" v="1105" actId="478"/>
          <ac:inkMkLst>
            <pc:docMk/>
            <pc:sldMk cId="1500982594" sldId="312"/>
            <ac:inkMk id="3" creationId="{EA3B0620-4CBA-4AB9-B395-9FCC0A082259}"/>
          </ac:inkMkLst>
        </pc:inkChg>
        <pc:inkChg chg="del">
          <ac:chgData name="Sudhir Chhabrasaab" userId="5e89c93c890b0022" providerId="LiveId" clId="{2F21331B-ED38-4371-82DB-EE2AC07ABD91}" dt="2022-02-05T10:14:02.941" v="1103" actId="478"/>
          <ac:inkMkLst>
            <pc:docMk/>
            <pc:sldMk cId="1500982594" sldId="312"/>
            <ac:inkMk id="5" creationId="{5A55BD9C-5586-4940-A66F-43D19BBF16A1}"/>
          </ac:inkMkLst>
        </pc:inkChg>
        <pc:inkChg chg="del mod">
          <ac:chgData name="Sudhir Chhabrasaab" userId="5e89c93c890b0022" providerId="LiveId" clId="{2F21331B-ED38-4371-82DB-EE2AC07ABD91}" dt="2022-02-05T10:14:22.650" v="1105" actId="478"/>
          <ac:inkMkLst>
            <pc:docMk/>
            <pc:sldMk cId="1500982594" sldId="312"/>
            <ac:inkMk id="6" creationId="{BDF065CD-4EC8-4AE0-9C39-01E7264A0CFE}"/>
          </ac:inkMkLst>
        </pc:inkChg>
        <pc:inkChg chg="del mod">
          <ac:chgData name="Sudhir Chhabrasaab" userId="5e89c93c890b0022" providerId="LiveId" clId="{2F21331B-ED38-4371-82DB-EE2AC07ABD91}" dt="2022-02-05T10:14:22.650" v="1105" actId="478"/>
          <ac:inkMkLst>
            <pc:docMk/>
            <pc:sldMk cId="1500982594" sldId="312"/>
            <ac:inkMk id="7" creationId="{C97FB40F-E95B-4406-84AB-3A2AA2A3C32D}"/>
          </ac:inkMkLst>
        </pc:inkChg>
        <pc:inkChg chg="del mod">
          <ac:chgData name="Sudhir Chhabrasaab" userId="5e89c93c890b0022" providerId="LiveId" clId="{2F21331B-ED38-4371-82DB-EE2AC07ABD91}" dt="2022-02-05T10:14:22.650" v="1105" actId="478"/>
          <ac:inkMkLst>
            <pc:docMk/>
            <pc:sldMk cId="1500982594" sldId="312"/>
            <ac:inkMk id="8" creationId="{0335EB41-A53A-4DFF-A1D7-06956BBF4316}"/>
          </ac:inkMkLst>
        </pc:inkChg>
        <pc:inkChg chg="del mod">
          <ac:chgData name="Sudhir Chhabrasaab" userId="5e89c93c890b0022" providerId="LiveId" clId="{2F21331B-ED38-4371-82DB-EE2AC07ABD91}" dt="2022-02-05T10:14:22.650" v="1105" actId="478"/>
          <ac:inkMkLst>
            <pc:docMk/>
            <pc:sldMk cId="1500982594" sldId="312"/>
            <ac:inkMk id="9" creationId="{AB2DA432-6424-45C7-9592-E8F711AEFC99}"/>
          </ac:inkMkLst>
        </pc:inkChg>
        <pc:inkChg chg="del mod">
          <ac:chgData name="Sudhir Chhabrasaab" userId="5e89c93c890b0022" providerId="LiveId" clId="{2F21331B-ED38-4371-82DB-EE2AC07ABD91}" dt="2022-02-05T10:14:53.393" v="1116" actId="478"/>
          <ac:inkMkLst>
            <pc:docMk/>
            <pc:sldMk cId="1500982594" sldId="312"/>
            <ac:inkMk id="63" creationId="{B1C19A08-4C77-418A-B4F8-A1C7DDB177F3}"/>
          </ac:inkMkLst>
        </pc:inkChg>
        <pc:inkChg chg="del">
          <ac:chgData name="Sudhir Chhabrasaab" userId="5e89c93c890b0022" providerId="LiveId" clId="{2F21331B-ED38-4371-82DB-EE2AC07ABD91}" dt="2022-02-05T10:14:26.725" v="1106" actId="478"/>
          <ac:inkMkLst>
            <pc:docMk/>
            <pc:sldMk cId="1500982594" sldId="312"/>
            <ac:inkMk id="98" creationId="{95AB0901-9E28-49AF-8A8B-6600D1FD5960}"/>
          </ac:inkMkLst>
        </pc:inkChg>
        <pc:inkChg chg="del mod">
          <ac:chgData name="Sudhir Chhabrasaab" userId="5e89c93c890b0022" providerId="LiveId" clId="{2F21331B-ED38-4371-82DB-EE2AC07ABD91}" dt="2022-02-05T10:14:00.010" v="1102" actId="478"/>
          <ac:inkMkLst>
            <pc:docMk/>
            <pc:sldMk cId="1500982594" sldId="312"/>
            <ac:inkMk id="99" creationId="{68ED4019-F44B-4CE8-BDBE-F572816AB295}"/>
          </ac:inkMkLst>
        </pc:inkChg>
      </pc:sldChg>
      <pc:sldChg chg="add del">
        <pc:chgData name="Sudhir Chhabrasaab" userId="5e89c93c890b0022" providerId="LiveId" clId="{2F21331B-ED38-4371-82DB-EE2AC07ABD91}" dt="2022-02-05T12:17:24.963" v="1754" actId="47"/>
        <pc:sldMkLst>
          <pc:docMk/>
          <pc:sldMk cId="386996050" sldId="313"/>
        </pc:sldMkLst>
      </pc:sldChg>
      <pc:sldChg chg="add del">
        <pc:chgData name="Sudhir Chhabrasaab" userId="5e89c93c890b0022" providerId="LiveId" clId="{2F21331B-ED38-4371-82DB-EE2AC07ABD91}" dt="2022-02-05T12:17:24.963" v="1754" actId="47"/>
        <pc:sldMkLst>
          <pc:docMk/>
          <pc:sldMk cId="2774052935" sldId="314"/>
        </pc:sldMkLst>
      </pc:sldChg>
      <pc:sldChg chg="add del">
        <pc:chgData name="Sudhir Chhabrasaab" userId="5e89c93c890b0022" providerId="LiveId" clId="{2F21331B-ED38-4371-82DB-EE2AC07ABD91}" dt="2022-02-05T12:17:24.963" v="1754" actId="47"/>
        <pc:sldMkLst>
          <pc:docMk/>
          <pc:sldMk cId="4018815533" sldId="315"/>
        </pc:sldMkLst>
      </pc:sldChg>
      <pc:sldChg chg="add del">
        <pc:chgData name="Sudhir Chhabrasaab" userId="5e89c93c890b0022" providerId="LiveId" clId="{2F21331B-ED38-4371-82DB-EE2AC07ABD91}" dt="2022-02-05T12:17:24.963" v="1754" actId="47"/>
        <pc:sldMkLst>
          <pc:docMk/>
          <pc:sldMk cId="555109573" sldId="316"/>
        </pc:sldMkLst>
      </pc:sldChg>
      <pc:sldChg chg="add del">
        <pc:chgData name="Sudhir Chhabrasaab" userId="5e89c93c890b0022" providerId="LiveId" clId="{2F21331B-ED38-4371-82DB-EE2AC07ABD91}" dt="2022-02-05T12:17:24.963" v="1754" actId="47"/>
        <pc:sldMkLst>
          <pc:docMk/>
          <pc:sldMk cId="3226496714" sldId="317"/>
        </pc:sldMkLst>
      </pc:sldChg>
      <pc:sldChg chg="add del">
        <pc:chgData name="Sudhir Chhabrasaab" userId="5e89c93c890b0022" providerId="LiveId" clId="{2F21331B-ED38-4371-82DB-EE2AC07ABD91}" dt="2022-02-05T12:17:24.963" v="1754" actId="47"/>
        <pc:sldMkLst>
          <pc:docMk/>
          <pc:sldMk cId="3800690115" sldId="318"/>
        </pc:sldMkLst>
      </pc:sldChg>
      <pc:sldChg chg="add del">
        <pc:chgData name="Sudhir Chhabrasaab" userId="5e89c93c890b0022" providerId="LiveId" clId="{2F21331B-ED38-4371-82DB-EE2AC07ABD91}" dt="2022-02-05T12:17:24.963" v="1754" actId="47"/>
        <pc:sldMkLst>
          <pc:docMk/>
          <pc:sldMk cId="1842993463" sldId="319"/>
        </pc:sldMkLst>
      </pc:sldChg>
      <pc:sldChg chg="add del">
        <pc:chgData name="Sudhir Chhabrasaab" userId="5e89c93c890b0022" providerId="LiveId" clId="{2F21331B-ED38-4371-82DB-EE2AC07ABD91}" dt="2022-02-05T12:17:24.963" v="1754" actId="47"/>
        <pc:sldMkLst>
          <pc:docMk/>
          <pc:sldMk cId="2863634974" sldId="320"/>
        </pc:sldMkLst>
      </pc:sldChg>
      <pc:sldChg chg="add del">
        <pc:chgData name="Sudhir Chhabrasaab" userId="5e89c93c890b0022" providerId="LiveId" clId="{2F21331B-ED38-4371-82DB-EE2AC07ABD91}" dt="2022-02-05T12:17:24.963" v="1754" actId="47"/>
        <pc:sldMkLst>
          <pc:docMk/>
          <pc:sldMk cId="2345202346" sldId="321"/>
        </pc:sldMkLst>
      </pc:sldChg>
      <pc:sldChg chg="add del">
        <pc:chgData name="Sudhir Chhabrasaab" userId="5e89c93c890b0022" providerId="LiveId" clId="{2F21331B-ED38-4371-82DB-EE2AC07ABD91}" dt="2022-02-05T12:17:24.963" v="1754" actId="47"/>
        <pc:sldMkLst>
          <pc:docMk/>
          <pc:sldMk cId="531314125" sldId="322"/>
        </pc:sldMkLst>
      </pc:sldChg>
      <pc:sldChg chg="add del">
        <pc:chgData name="Sudhir Chhabrasaab" userId="5e89c93c890b0022" providerId="LiveId" clId="{2F21331B-ED38-4371-82DB-EE2AC07ABD91}" dt="2022-02-05T12:17:24.963" v="1754" actId="47"/>
        <pc:sldMkLst>
          <pc:docMk/>
          <pc:sldMk cId="4215224321" sldId="323"/>
        </pc:sldMkLst>
      </pc:sldChg>
      <pc:sldChg chg="add del">
        <pc:chgData name="Sudhir Chhabrasaab" userId="5e89c93c890b0022" providerId="LiveId" clId="{2F21331B-ED38-4371-82DB-EE2AC07ABD91}" dt="2022-02-05T12:17:24.963" v="1754" actId="47"/>
        <pc:sldMkLst>
          <pc:docMk/>
          <pc:sldMk cId="1929912534" sldId="324"/>
        </pc:sldMkLst>
      </pc:sldChg>
      <pc:sldChg chg="add del">
        <pc:chgData name="Sudhir Chhabrasaab" userId="5e89c93c890b0022" providerId="LiveId" clId="{2F21331B-ED38-4371-82DB-EE2AC07ABD91}" dt="2022-02-05T12:17:24.963" v="1754" actId="47"/>
        <pc:sldMkLst>
          <pc:docMk/>
          <pc:sldMk cId="2725055714" sldId="325"/>
        </pc:sldMkLst>
      </pc:sldChg>
      <pc:sldChg chg="add del">
        <pc:chgData name="Sudhir Chhabrasaab" userId="5e89c93c890b0022" providerId="LiveId" clId="{2F21331B-ED38-4371-82DB-EE2AC07ABD91}" dt="2022-02-05T12:17:24.963" v="1754" actId="47"/>
        <pc:sldMkLst>
          <pc:docMk/>
          <pc:sldMk cId="3900681131" sldId="326"/>
        </pc:sldMkLst>
      </pc:sldChg>
      <pc:sldChg chg="add del">
        <pc:chgData name="Sudhir Chhabrasaab" userId="5e89c93c890b0022" providerId="LiveId" clId="{2F21331B-ED38-4371-82DB-EE2AC07ABD91}" dt="2022-02-05T12:17:24.963" v="1754" actId="47"/>
        <pc:sldMkLst>
          <pc:docMk/>
          <pc:sldMk cId="1250092930" sldId="327"/>
        </pc:sldMkLst>
      </pc:sldChg>
      <pc:sldChg chg="add del">
        <pc:chgData name="Sudhir Chhabrasaab" userId="5e89c93c890b0022" providerId="LiveId" clId="{2F21331B-ED38-4371-82DB-EE2AC07ABD91}" dt="2022-02-05T12:17:24.963" v="1754" actId="47"/>
        <pc:sldMkLst>
          <pc:docMk/>
          <pc:sldMk cId="1750849985" sldId="328"/>
        </pc:sldMkLst>
      </pc:sldChg>
      <pc:sldChg chg="add del">
        <pc:chgData name="Sudhir Chhabrasaab" userId="5e89c93c890b0022" providerId="LiveId" clId="{2F21331B-ED38-4371-82DB-EE2AC07ABD91}" dt="2022-02-05T12:17:24.963" v="1754" actId="47"/>
        <pc:sldMkLst>
          <pc:docMk/>
          <pc:sldMk cId="1006269728" sldId="329"/>
        </pc:sldMkLst>
      </pc:sldChg>
      <pc:sldChg chg="add del">
        <pc:chgData name="Sudhir Chhabrasaab" userId="5e89c93c890b0022" providerId="LiveId" clId="{2F21331B-ED38-4371-82DB-EE2AC07ABD91}" dt="2022-02-05T12:17:24.963" v="1754" actId="47"/>
        <pc:sldMkLst>
          <pc:docMk/>
          <pc:sldMk cId="2784659370" sldId="330"/>
        </pc:sldMkLst>
      </pc:sldChg>
      <pc:sldChg chg="add del">
        <pc:chgData name="Sudhir Chhabrasaab" userId="5e89c93c890b0022" providerId="LiveId" clId="{2F21331B-ED38-4371-82DB-EE2AC07ABD91}" dt="2022-02-05T12:17:24.963" v="1754" actId="47"/>
        <pc:sldMkLst>
          <pc:docMk/>
          <pc:sldMk cId="688128877" sldId="331"/>
        </pc:sldMkLst>
      </pc:sldChg>
      <pc:sldChg chg="add del">
        <pc:chgData name="Sudhir Chhabrasaab" userId="5e89c93c890b0022" providerId="LiveId" clId="{2F21331B-ED38-4371-82DB-EE2AC07ABD91}" dt="2022-02-05T12:17:24.963" v="1754" actId="47"/>
        <pc:sldMkLst>
          <pc:docMk/>
          <pc:sldMk cId="2995807883" sldId="332"/>
        </pc:sldMkLst>
      </pc:sldChg>
      <pc:sldChg chg="add del">
        <pc:chgData name="Sudhir Chhabrasaab" userId="5e89c93c890b0022" providerId="LiveId" clId="{2F21331B-ED38-4371-82DB-EE2AC07ABD91}" dt="2022-02-05T12:17:24.963" v="1754" actId="47"/>
        <pc:sldMkLst>
          <pc:docMk/>
          <pc:sldMk cId="2570230992" sldId="333"/>
        </pc:sldMkLst>
      </pc:sldChg>
      <pc:sldChg chg="add del">
        <pc:chgData name="Sudhir Chhabrasaab" userId="5e89c93c890b0022" providerId="LiveId" clId="{2F21331B-ED38-4371-82DB-EE2AC07ABD91}" dt="2022-02-05T12:17:24.963" v="1754" actId="47"/>
        <pc:sldMkLst>
          <pc:docMk/>
          <pc:sldMk cId="3792219035" sldId="334"/>
        </pc:sldMkLst>
      </pc:sldChg>
      <pc:sldChg chg="add del">
        <pc:chgData name="Sudhir Chhabrasaab" userId="5e89c93c890b0022" providerId="LiveId" clId="{2F21331B-ED38-4371-82DB-EE2AC07ABD91}" dt="2022-02-05T12:17:24.963" v="1754" actId="47"/>
        <pc:sldMkLst>
          <pc:docMk/>
          <pc:sldMk cId="377495870" sldId="335"/>
        </pc:sldMkLst>
      </pc:sldChg>
      <pc:sldChg chg="add del">
        <pc:chgData name="Sudhir Chhabrasaab" userId="5e89c93c890b0022" providerId="LiveId" clId="{2F21331B-ED38-4371-82DB-EE2AC07ABD91}" dt="2022-02-05T12:17:24.963" v="1754" actId="47"/>
        <pc:sldMkLst>
          <pc:docMk/>
          <pc:sldMk cId="819605041" sldId="336"/>
        </pc:sldMkLst>
      </pc:sldChg>
      <pc:sldChg chg="add del">
        <pc:chgData name="Sudhir Chhabrasaab" userId="5e89c93c890b0022" providerId="LiveId" clId="{2F21331B-ED38-4371-82DB-EE2AC07ABD91}" dt="2022-02-05T12:17:24.963" v="1754" actId="47"/>
        <pc:sldMkLst>
          <pc:docMk/>
          <pc:sldMk cId="657229761" sldId="337"/>
        </pc:sldMkLst>
      </pc:sldChg>
      <pc:sldChg chg="add del">
        <pc:chgData name="Sudhir Chhabrasaab" userId="5e89c93c890b0022" providerId="LiveId" clId="{2F21331B-ED38-4371-82DB-EE2AC07ABD91}" dt="2022-02-05T12:17:24.963" v="1754" actId="47"/>
        <pc:sldMkLst>
          <pc:docMk/>
          <pc:sldMk cId="1292056591" sldId="338"/>
        </pc:sldMkLst>
      </pc:sldChg>
      <pc:sldChg chg="add del">
        <pc:chgData name="Sudhir Chhabrasaab" userId="5e89c93c890b0022" providerId="LiveId" clId="{2F21331B-ED38-4371-82DB-EE2AC07ABD91}" dt="2022-02-05T12:17:24.963" v="1754" actId="47"/>
        <pc:sldMkLst>
          <pc:docMk/>
          <pc:sldMk cId="595884096" sldId="339"/>
        </pc:sldMkLst>
      </pc:sldChg>
      <pc:sldChg chg="add del">
        <pc:chgData name="Sudhir Chhabrasaab" userId="5e89c93c890b0022" providerId="LiveId" clId="{2F21331B-ED38-4371-82DB-EE2AC07ABD91}" dt="2022-02-05T12:17:24.963" v="1754" actId="47"/>
        <pc:sldMkLst>
          <pc:docMk/>
          <pc:sldMk cId="1129847839" sldId="340"/>
        </pc:sldMkLst>
      </pc:sldChg>
      <pc:sldChg chg="add del">
        <pc:chgData name="Sudhir Chhabrasaab" userId="5e89c93c890b0022" providerId="LiveId" clId="{2F21331B-ED38-4371-82DB-EE2AC07ABD91}" dt="2022-02-05T12:17:24.963" v="1754" actId="47"/>
        <pc:sldMkLst>
          <pc:docMk/>
          <pc:sldMk cId="4074514659" sldId="341"/>
        </pc:sldMkLst>
      </pc:sldChg>
      <pc:sldChg chg="add del">
        <pc:chgData name="Sudhir Chhabrasaab" userId="5e89c93c890b0022" providerId="LiveId" clId="{2F21331B-ED38-4371-82DB-EE2AC07ABD91}" dt="2022-02-05T12:17:24.963" v="1754" actId="47"/>
        <pc:sldMkLst>
          <pc:docMk/>
          <pc:sldMk cId="3965814212" sldId="342"/>
        </pc:sldMkLst>
      </pc:sldChg>
      <pc:sldChg chg="add del">
        <pc:chgData name="Sudhir Chhabrasaab" userId="5e89c93c890b0022" providerId="LiveId" clId="{2F21331B-ED38-4371-82DB-EE2AC07ABD91}" dt="2022-02-05T12:17:24.963" v="1754" actId="47"/>
        <pc:sldMkLst>
          <pc:docMk/>
          <pc:sldMk cId="832886835" sldId="343"/>
        </pc:sldMkLst>
      </pc:sldChg>
      <pc:sldChg chg="add del">
        <pc:chgData name="Sudhir Chhabrasaab" userId="5e89c93c890b0022" providerId="LiveId" clId="{2F21331B-ED38-4371-82DB-EE2AC07ABD91}" dt="2022-02-05T12:17:24.963" v="1754" actId="47"/>
        <pc:sldMkLst>
          <pc:docMk/>
          <pc:sldMk cId="1649315405" sldId="344"/>
        </pc:sldMkLst>
      </pc:sldChg>
      <pc:sldChg chg="add del">
        <pc:chgData name="Sudhir Chhabrasaab" userId="5e89c93c890b0022" providerId="LiveId" clId="{2F21331B-ED38-4371-82DB-EE2AC07ABD91}" dt="2022-02-05T12:17:24.963" v="1754" actId="47"/>
        <pc:sldMkLst>
          <pc:docMk/>
          <pc:sldMk cId="3894449721" sldId="345"/>
        </pc:sldMkLst>
      </pc:sldChg>
      <pc:sldChg chg="add del">
        <pc:chgData name="Sudhir Chhabrasaab" userId="5e89c93c890b0022" providerId="LiveId" clId="{2F21331B-ED38-4371-82DB-EE2AC07ABD91}" dt="2022-02-05T12:17:24.963" v="1754" actId="47"/>
        <pc:sldMkLst>
          <pc:docMk/>
          <pc:sldMk cId="3982055983" sldId="346"/>
        </pc:sldMkLst>
      </pc:sldChg>
      <pc:sldChg chg="add del">
        <pc:chgData name="Sudhir Chhabrasaab" userId="5e89c93c890b0022" providerId="LiveId" clId="{2F21331B-ED38-4371-82DB-EE2AC07ABD91}" dt="2022-02-05T12:17:24.963" v="1754" actId="47"/>
        <pc:sldMkLst>
          <pc:docMk/>
          <pc:sldMk cId="2454097603" sldId="347"/>
        </pc:sldMkLst>
      </pc:sldChg>
      <pc:sldChg chg="add del">
        <pc:chgData name="Sudhir Chhabrasaab" userId="5e89c93c890b0022" providerId="LiveId" clId="{2F21331B-ED38-4371-82DB-EE2AC07ABD91}" dt="2022-02-05T12:17:24.963" v="1754" actId="47"/>
        <pc:sldMkLst>
          <pc:docMk/>
          <pc:sldMk cId="250251134" sldId="348"/>
        </pc:sldMkLst>
      </pc:sldChg>
      <pc:sldChg chg="addSp delSp modSp add mod">
        <pc:chgData name="Sudhir Chhabrasaab" userId="5e89c93c890b0022" providerId="LiveId" clId="{2F21331B-ED38-4371-82DB-EE2AC07ABD91}" dt="2022-02-05T12:28:03.820" v="2099" actId="1440"/>
        <pc:sldMkLst>
          <pc:docMk/>
          <pc:sldMk cId="3801908108" sldId="349"/>
        </pc:sldMkLst>
        <pc:spChg chg="add mod">
          <ac:chgData name="Sudhir Chhabrasaab" userId="5e89c93c890b0022" providerId="LiveId" clId="{2F21331B-ED38-4371-82DB-EE2AC07ABD91}" dt="2022-02-05T12:27:48.001" v="2095" actId="1076"/>
          <ac:spMkLst>
            <pc:docMk/>
            <pc:sldMk cId="3801908108" sldId="349"/>
            <ac:spMk id="4" creationId="{EE98D33C-4D8C-4454-9B98-C5ED348E351C}"/>
          </ac:spMkLst>
        </pc:spChg>
        <pc:picChg chg="add mod modCrop">
          <ac:chgData name="Sudhir Chhabrasaab" userId="5e89c93c890b0022" providerId="LiveId" clId="{2F21331B-ED38-4371-82DB-EE2AC07ABD91}" dt="2022-02-05T12:19:19.237" v="1763" actId="1076"/>
          <ac:picMkLst>
            <pc:docMk/>
            <pc:sldMk cId="3801908108" sldId="349"/>
            <ac:picMk id="3" creationId="{73BADF78-EC13-4AA6-824D-1BA55EE00693}"/>
          </ac:picMkLst>
        </pc:picChg>
        <pc:picChg chg="add del mod">
          <ac:chgData name="Sudhir Chhabrasaab" userId="5e89c93c890b0022" providerId="LiveId" clId="{2F21331B-ED38-4371-82DB-EE2AC07ABD91}" dt="2022-02-05T12:26:29.984" v="2083" actId="931"/>
          <ac:picMkLst>
            <pc:docMk/>
            <pc:sldMk cId="3801908108" sldId="349"/>
            <ac:picMk id="7" creationId="{BA5EB894-8BDF-4A8C-84C2-1E4685C8AD8E}"/>
          </ac:picMkLst>
        </pc:picChg>
        <pc:picChg chg="add mod modCrop">
          <ac:chgData name="Sudhir Chhabrasaab" userId="5e89c93c890b0022" providerId="LiveId" clId="{2F21331B-ED38-4371-82DB-EE2AC07ABD91}" dt="2022-02-05T12:28:03.820" v="2099" actId="1440"/>
          <ac:picMkLst>
            <pc:docMk/>
            <pc:sldMk cId="3801908108" sldId="349"/>
            <ac:picMk id="9" creationId="{EFCCEEEA-F827-4749-819A-55729501ACAE}"/>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524ED6-B2CB-4A2E-90BC-8759729FED0E}"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IN"/>
        </a:p>
      </dgm:t>
    </dgm:pt>
    <dgm:pt modelId="{77B67A32-E395-49CD-A4D4-654350D2ADB7}">
      <dgm:prSet phldrT="[Text]"/>
      <dgm:spPr/>
      <dgm:t>
        <a:bodyPr/>
        <a:lstStyle/>
        <a:p>
          <a:r>
            <a:rPr lang="en-US" dirty="0"/>
            <a:t>1.</a:t>
          </a:r>
          <a:endParaRPr lang="en-IN" dirty="0"/>
        </a:p>
      </dgm:t>
    </dgm:pt>
    <dgm:pt modelId="{A8FDDCF9-6608-4900-A752-C76DC4736FF3}" type="parTrans" cxnId="{6F9F5A35-B941-49CB-BF65-81DD8B8E8F78}">
      <dgm:prSet/>
      <dgm:spPr/>
      <dgm:t>
        <a:bodyPr/>
        <a:lstStyle/>
        <a:p>
          <a:endParaRPr lang="en-IN"/>
        </a:p>
      </dgm:t>
    </dgm:pt>
    <dgm:pt modelId="{743FB1A5-649C-4C35-A8C8-B91E8DEA139D}" type="sibTrans" cxnId="{6F9F5A35-B941-49CB-BF65-81DD8B8E8F78}">
      <dgm:prSet/>
      <dgm:spPr/>
      <dgm:t>
        <a:bodyPr/>
        <a:lstStyle/>
        <a:p>
          <a:endParaRPr lang="en-IN"/>
        </a:p>
      </dgm:t>
    </dgm:pt>
    <dgm:pt modelId="{2130A132-ECBA-4347-8685-66EB62889621}">
      <dgm:prSet phldrT="[Text]" custT="1"/>
      <dgm:spPr/>
      <dgm:t>
        <a:bodyPr/>
        <a:lstStyle/>
        <a:p>
          <a:r>
            <a:rPr lang="en-US" sz="2000" dirty="0"/>
            <a:t>Do you agree or disagree?</a:t>
          </a:r>
          <a:endParaRPr lang="en-IN" sz="2000" dirty="0"/>
        </a:p>
      </dgm:t>
    </dgm:pt>
    <dgm:pt modelId="{EACEF67C-7264-4393-891B-EC355412BE6C}" type="parTrans" cxnId="{1F563719-C480-41E3-BC19-5134699CB75E}">
      <dgm:prSet/>
      <dgm:spPr/>
      <dgm:t>
        <a:bodyPr/>
        <a:lstStyle/>
        <a:p>
          <a:endParaRPr lang="en-IN"/>
        </a:p>
      </dgm:t>
    </dgm:pt>
    <dgm:pt modelId="{3A71D7B6-F769-4C4F-8D5F-B6A881C3C52F}" type="sibTrans" cxnId="{1F563719-C480-41E3-BC19-5134699CB75E}">
      <dgm:prSet/>
      <dgm:spPr/>
      <dgm:t>
        <a:bodyPr/>
        <a:lstStyle/>
        <a:p>
          <a:endParaRPr lang="en-IN"/>
        </a:p>
      </dgm:t>
    </dgm:pt>
    <dgm:pt modelId="{AD90DBA2-C456-4511-94F9-59EB1C319030}">
      <dgm:prSet phldrT="[Text]"/>
      <dgm:spPr/>
      <dgm:t>
        <a:bodyPr/>
        <a:lstStyle/>
        <a:p>
          <a:r>
            <a:rPr lang="en-US" dirty="0"/>
            <a:t>2.</a:t>
          </a:r>
          <a:endParaRPr lang="en-IN" dirty="0"/>
        </a:p>
      </dgm:t>
    </dgm:pt>
    <dgm:pt modelId="{A1B6D005-3052-49FE-BC14-9856A9FD63F7}" type="parTrans" cxnId="{7F3FE63E-73B9-4FE4-B1F5-815A95104B77}">
      <dgm:prSet/>
      <dgm:spPr/>
      <dgm:t>
        <a:bodyPr/>
        <a:lstStyle/>
        <a:p>
          <a:endParaRPr lang="en-IN"/>
        </a:p>
      </dgm:t>
    </dgm:pt>
    <dgm:pt modelId="{0E786A9A-54B4-4A8C-878D-C79E677AB260}" type="sibTrans" cxnId="{7F3FE63E-73B9-4FE4-B1F5-815A95104B77}">
      <dgm:prSet/>
      <dgm:spPr/>
      <dgm:t>
        <a:bodyPr/>
        <a:lstStyle/>
        <a:p>
          <a:endParaRPr lang="en-IN"/>
        </a:p>
      </dgm:t>
    </dgm:pt>
    <dgm:pt modelId="{154E44EE-A995-4109-A163-5F5B6F18698B}">
      <dgm:prSet phldrT="[Text]"/>
      <dgm:spPr/>
      <dgm:t>
        <a:bodyPr/>
        <a:lstStyle/>
        <a:p>
          <a:r>
            <a:rPr lang="en-US" dirty="0"/>
            <a:t>3.</a:t>
          </a:r>
          <a:endParaRPr lang="en-IN" dirty="0"/>
        </a:p>
      </dgm:t>
    </dgm:pt>
    <dgm:pt modelId="{CD634BD2-32EF-484A-A0EE-69D1133BA825}" type="parTrans" cxnId="{28310872-1712-4B08-AA52-7B1332364EDF}">
      <dgm:prSet/>
      <dgm:spPr/>
      <dgm:t>
        <a:bodyPr/>
        <a:lstStyle/>
        <a:p>
          <a:endParaRPr lang="en-IN"/>
        </a:p>
      </dgm:t>
    </dgm:pt>
    <dgm:pt modelId="{F30C66B5-4AA1-4E4A-9D45-BD425A09A0C4}" type="sibTrans" cxnId="{28310872-1712-4B08-AA52-7B1332364EDF}">
      <dgm:prSet/>
      <dgm:spPr/>
      <dgm:t>
        <a:bodyPr/>
        <a:lstStyle/>
        <a:p>
          <a:endParaRPr lang="en-IN"/>
        </a:p>
      </dgm:t>
    </dgm:pt>
    <dgm:pt modelId="{71FCC595-58CE-445B-A44D-DF2B4F05469A}">
      <dgm:prSet/>
      <dgm:spPr/>
      <dgm:t>
        <a:bodyPr/>
        <a:lstStyle/>
        <a:p>
          <a:r>
            <a:rPr lang="en-US" dirty="0"/>
            <a:t>To what extent do you agree or disagree?</a:t>
          </a:r>
          <a:endParaRPr lang="en-IN" dirty="0"/>
        </a:p>
      </dgm:t>
    </dgm:pt>
    <dgm:pt modelId="{1274E1E3-D0DB-4A38-B649-991C9392F217}" type="parTrans" cxnId="{9903EB53-DE22-4833-9F56-4AFE7F33B765}">
      <dgm:prSet/>
      <dgm:spPr/>
      <dgm:t>
        <a:bodyPr/>
        <a:lstStyle/>
        <a:p>
          <a:endParaRPr lang="en-IN"/>
        </a:p>
      </dgm:t>
    </dgm:pt>
    <dgm:pt modelId="{85A51030-0FDF-4C88-B85F-0FD09FE352BC}" type="sibTrans" cxnId="{9903EB53-DE22-4833-9F56-4AFE7F33B765}">
      <dgm:prSet/>
      <dgm:spPr/>
      <dgm:t>
        <a:bodyPr/>
        <a:lstStyle/>
        <a:p>
          <a:endParaRPr lang="en-IN"/>
        </a:p>
      </dgm:t>
    </dgm:pt>
    <dgm:pt modelId="{A9599E16-4D87-4A3C-83E7-9BBCA62D44A0}">
      <dgm:prSet/>
      <dgm:spPr/>
      <dgm:t>
        <a:bodyPr/>
        <a:lstStyle/>
        <a:p>
          <a:r>
            <a:rPr lang="en-US" dirty="0"/>
            <a:t>What is your opinion about this?</a:t>
          </a:r>
          <a:endParaRPr lang="en-IN" dirty="0"/>
        </a:p>
      </dgm:t>
    </dgm:pt>
    <dgm:pt modelId="{5C844734-759F-4817-A413-CF41B35802C8}" type="parTrans" cxnId="{6C3EA755-2B10-4143-8715-C9F466B038BC}">
      <dgm:prSet/>
      <dgm:spPr/>
      <dgm:t>
        <a:bodyPr/>
        <a:lstStyle/>
        <a:p>
          <a:endParaRPr lang="en-IN"/>
        </a:p>
      </dgm:t>
    </dgm:pt>
    <dgm:pt modelId="{F0BD83C2-7FE3-44FC-88D1-DDB6CCDE9E12}" type="sibTrans" cxnId="{6C3EA755-2B10-4143-8715-C9F466B038BC}">
      <dgm:prSet/>
      <dgm:spPr/>
      <dgm:t>
        <a:bodyPr/>
        <a:lstStyle/>
        <a:p>
          <a:endParaRPr lang="en-IN"/>
        </a:p>
      </dgm:t>
    </dgm:pt>
    <dgm:pt modelId="{9DF8A4D7-17F9-4FC9-82CD-8C654A48A0FA}" type="pres">
      <dgm:prSet presAssocID="{FC524ED6-B2CB-4A2E-90BC-8759729FED0E}" presName="linearFlow" presStyleCnt="0">
        <dgm:presLayoutVars>
          <dgm:dir/>
          <dgm:animLvl val="lvl"/>
          <dgm:resizeHandles val="exact"/>
        </dgm:presLayoutVars>
      </dgm:prSet>
      <dgm:spPr/>
    </dgm:pt>
    <dgm:pt modelId="{06429A84-A808-4674-9BC6-6E40AE056275}" type="pres">
      <dgm:prSet presAssocID="{77B67A32-E395-49CD-A4D4-654350D2ADB7}" presName="composite" presStyleCnt="0"/>
      <dgm:spPr/>
    </dgm:pt>
    <dgm:pt modelId="{FC229D28-1AC3-43CA-BE45-AB580401B37D}" type="pres">
      <dgm:prSet presAssocID="{77B67A32-E395-49CD-A4D4-654350D2ADB7}" presName="parentText" presStyleLbl="alignNode1" presStyleIdx="0" presStyleCnt="3">
        <dgm:presLayoutVars>
          <dgm:chMax val="1"/>
          <dgm:bulletEnabled val="1"/>
        </dgm:presLayoutVars>
      </dgm:prSet>
      <dgm:spPr/>
    </dgm:pt>
    <dgm:pt modelId="{4C95BE71-E7F9-4268-81E9-7054C32C5987}" type="pres">
      <dgm:prSet presAssocID="{77B67A32-E395-49CD-A4D4-654350D2ADB7}" presName="descendantText" presStyleLbl="alignAcc1" presStyleIdx="0" presStyleCnt="3" custLinFactNeighborX="5108" custLinFactNeighborY="-99115">
        <dgm:presLayoutVars>
          <dgm:bulletEnabled val="1"/>
        </dgm:presLayoutVars>
      </dgm:prSet>
      <dgm:spPr/>
    </dgm:pt>
    <dgm:pt modelId="{5AE567F0-CB22-492D-A749-359762B2959A}" type="pres">
      <dgm:prSet presAssocID="{743FB1A5-649C-4C35-A8C8-B91E8DEA139D}" presName="sp" presStyleCnt="0"/>
      <dgm:spPr/>
    </dgm:pt>
    <dgm:pt modelId="{FAF0BF61-B657-46CA-8CD5-DBCCE51EE887}" type="pres">
      <dgm:prSet presAssocID="{AD90DBA2-C456-4511-94F9-59EB1C319030}" presName="composite" presStyleCnt="0"/>
      <dgm:spPr/>
    </dgm:pt>
    <dgm:pt modelId="{9B68254C-5FD2-4E51-B7F7-A7E46AEC05B1}" type="pres">
      <dgm:prSet presAssocID="{AD90DBA2-C456-4511-94F9-59EB1C319030}" presName="parentText" presStyleLbl="alignNode1" presStyleIdx="1" presStyleCnt="3">
        <dgm:presLayoutVars>
          <dgm:chMax val="1"/>
          <dgm:bulletEnabled val="1"/>
        </dgm:presLayoutVars>
      </dgm:prSet>
      <dgm:spPr/>
    </dgm:pt>
    <dgm:pt modelId="{A3E52BBD-6ED8-4E51-9C24-6D0C5F40E81E}" type="pres">
      <dgm:prSet presAssocID="{AD90DBA2-C456-4511-94F9-59EB1C319030}" presName="descendantText" presStyleLbl="alignAcc1" presStyleIdx="1" presStyleCnt="3">
        <dgm:presLayoutVars>
          <dgm:bulletEnabled val="1"/>
        </dgm:presLayoutVars>
      </dgm:prSet>
      <dgm:spPr/>
    </dgm:pt>
    <dgm:pt modelId="{1A172962-ED52-4724-8F4C-CD1B5DF15DFF}" type="pres">
      <dgm:prSet presAssocID="{0E786A9A-54B4-4A8C-878D-C79E677AB260}" presName="sp" presStyleCnt="0"/>
      <dgm:spPr/>
    </dgm:pt>
    <dgm:pt modelId="{16EB8504-8569-48D6-850F-A4A7AE8386A1}" type="pres">
      <dgm:prSet presAssocID="{154E44EE-A995-4109-A163-5F5B6F18698B}" presName="composite" presStyleCnt="0"/>
      <dgm:spPr/>
    </dgm:pt>
    <dgm:pt modelId="{B67E6F3A-F86A-4390-8F02-CF01EC1D4E99}" type="pres">
      <dgm:prSet presAssocID="{154E44EE-A995-4109-A163-5F5B6F18698B}" presName="parentText" presStyleLbl="alignNode1" presStyleIdx="2" presStyleCnt="3">
        <dgm:presLayoutVars>
          <dgm:chMax val="1"/>
          <dgm:bulletEnabled val="1"/>
        </dgm:presLayoutVars>
      </dgm:prSet>
      <dgm:spPr/>
    </dgm:pt>
    <dgm:pt modelId="{1A084DB9-0130-4F6B-A6B1-D40B9F97D326}" type="pres">
      <dgm:prSet presAssocID="{154E44EE-A995-4109-A163-5F5B6F18698B}" presName="descendantText" presStyleLbl="alignAcc1" presStyleIdx="2" presStyleCnt="3">
        <dgm:presLayoutVars>
          <dgm:bulletEnabled val="1"/>
        </dgm:presLayoutVars>
      </dgm:prSet>
      <dgm:spPr/>
    </dgm:pt>
  </dgm:ptLst>
  <dgm:cxnLst>
    <dgm:cxn modelId="{1F563719-C480-41E3-BC19-5134699CB75E}" srcId="{77B67A32-E395-49CD-A4D4-654350D2ADB7}" destId="{2130A132-ECBA-4347-8685-66EB62889621}" srcOrd="0" destOrd="0" parTransId="{EACEF67C-7264-4393-891B-EC355412BE6C}" sibTransId="{3A71D7B6-F769-4C4F-8D5F-B6A881C3C52F}"/>
    <dgm:cxn modelId="{512A6827-E8A1-44F1-8A0A-FD72809EA257}" type="presOf" srcId="{77B67A32-E395-49CD-A4D4-654350D2ADB7}" destId="{FC229D28-1AC3-43CA-BE45-AB580401B37D}" srcOrd="0" destOrd="0" presId="urn:microsoft.com/office/officeart/2005/8/layout/chevron2"/>
    <dgm:cxn modelId="{6F9F5A35-B941-49CB-BF65-81DD8B8E8F78}" srcId="{FC524ED6-B2CB-4A2E-90BC-8759729FED0E}" destId="{77B67A32-E395-49CD-A4D4-654350D2ADB7}" srcOrd="0" destOrd="0" parTransId="{A8FDDCF9-6608-4900-A752-C76DC4736FF3}" sibTransId="{743FB1A5-649C-4C35-A8C8-B91E8DEA139D}"/>
    <dgm:cxn modelId="{C515783E-0D43-4823-A16B-8F9C4CF97D81}" type="presOf" srcId="{A9599E16-4D87-4A3C-83E7-9BBCA62D44A0}" destId="{1A084DB9-0130-4F6B-A6B1-D40B9F97D326}" srcOrd="0" destOrd="0" presId="urn:microsoft.com/office/officeart/2005/8/layout/chevron2"/>
    <dgm:cxn modelId="{7F3FE63E-73B9-4FE4-B1F5-815A95104B77}" srcId="{FC524ED6-B2CB-4A2E-90BC-8759729FED0E}" destId="{AD90DBA2-C456-4511-94F9-59EB1C319030}" srcOrd="1" destOrd="0" parTransId="{A1B6D005-3052-49FE-BC14-9856A9FD63F7}" sibTransId="{0E786A9A-54B4-4A8C-878D-C79E677AB260}"/>
    <dgm:cxn modelId="{29DD0367-609A-4FFD-8900-62BE55415A06}" type="presOf" srcId="{2130A132-ECBA-4347-8685-66EB62889621}" destId="{4C95BE71-E7F9-4268-81E9-7054C32C5987}" srcOrd="0" destOrd="0" presId="urn:microsoft.com/office/officeart/2005/8/layout/chevron2"/>
    <dgm:cxn modelId="{28310872-1712-4B08-AA52-7B1332364EDF}" srcId="{FC524ED6-B2CB-4A2E-90BC-8759729FED0E}" destId="{154E44EE-A995-4109-A163-5F5B6F18698B}" srcOrd="2" destOrd="0" parTransId="{CD634BD2-32EF-484A-A0EE-69D1133BA825}" sibTransId="{F30C66B5-4AA1-4E4A-9D45-BD425A09A0C4}"/>
    <dgm:cxn modelId="{9903EB53-DE22-4833-9F56-4AFE7F33B765}" srcId="{AD90DBA2-C456-4511-94F9-59EB1C319030}" destId="{71FCC595-58CE-445B-A44D-DF2B4F05469A}" srcOrd="0" destOrd="0" parTransId="{1274E1E3-D0DB-4A38-B649-991C9392F217}" sibTransId="{85A51030-0FDF-4C88-B85F-0FD09FE352BC}"/>
    <dgm:cxn modelId="{6C3EA755-2B10-4143-8715-C9F466B038BC}" srcId="{154E44EE-A995-4109-A163-5F5B6F18698B}" destId="{A9599E16-4D87-4A3C-83E7-9BBCA62D44A0}" srcOrd="0" destOrd="0" parTransId="{5C844734-759F-4817-A413-CF41B35802C8}" sibTransId="{F0BD83C2-7FE3-44FC-88D1-DDB6CCDE9E12}"/>
    <dgm:cxn modelId="{3A0BE786-ED98-43C7-A9F6-DB130FAC08E9}" type="presOf" srcId="{AD90DBA2-C456-4511-94F9-59EB1C319030}" destId="{9B68254C-5FD2-4E51-B7F7-A7E46AEC05B1}" srcOrd="0" destOrd="0" presId="urn:microsoft.com/office/officeart/2005/8/layout/chevron2"/>
    <dgm:cxn modelId="{48FCF8A1-FABD-4951-B042-1A6E7F209456}" type="presOf" srcId="{71FCC595-58CE-445B-A44D-DF2B4F05469A}" destId="{A3E52BBD-6ED8-4E51-9C24-6D0C5F40E81E}" srcOrd="0" destOrd="0" presId="urn:microsoft.com/office/officeart/2005/8/layout/chevron2"/>
    <dgm:cxn modelId="{FC0D2BE0-3A0C-4634-9ACB-F036E2DDBF24}" type="presOf" srcId="{FC524ED6-B2CB-4A2E-90BC-8759729FED0E}" destId="{9DF8A4D7-17F9-4FC9-82CD-8C654A48A0FA}" srcOrd="0" destOrd="0" presId="urn:microsoft.com/office/officeart/2005/8/layout/chevron2"/>
    <dgm:cxn modelId="{2F1016E2-DACD-4C8A-B726-5FFF223D991A}" type="presOf" srcId="{154E44EE-A995-4109-A163-5F5B6F18698B}" destId="{B67E6F3A-F86A-4390-8F02-CF01EC1D4E99}" srcOrd="0" destOrd="0" presId="urn:microsoft.com/office/officeart/2005/8/layout/chevron2"/>
    <dgm:cxn modelId="{1935C7D4-2CB9-44DA-A363-44FA99850CA4}" type="presParOf" srcId="{9DF8A4D7-17F9-4FC9-82CD-8C654A48A0FA}" destId="{06429A84-A808-4674-9BC6-6E40AE056275}" srcOrd="0" destOrd="0" presId="urn:microsoft.com/office/officeart/2005/8/layout/chevron2"/>
    <dgm:cxn modelId="{08C6F9B7-861C-413B-A0B8-EB669679215C}" type="presParOf" srcId="{06429A84-A808-4674-9BC6-6E40AE056275}" destId="{FC229D28-1AC3-43CA-BE45-AB580401B37D}" srcOrd="0" destOrd="0" presId="urn:microsoft.com/office/officeart/2005/8/layout/chevron2"/>
    <dgm:cxn modelId="{F39188C5-04CB-4D9F-A981-62F4715B9A02}" type="presParOf" srcId="{06429A84-A808-4674-9BC6-6E40AE056275}" destId="{4C95BE71-E7F9-4268-81E9-7054C32C5987}" srcOrd="1" destOrd="0" presId="urn:microsoft.com/office/officeart/2005/8/layout/chevron2"/>
    <dgm:cxn modelId="{53FC8886-8CE1-4406-B714-1C04FB743D4F}" type="presParOf" srcId="{9DF8A4D7-17F9-4FC9-82CD-8C654A48A0FA}" destId="{5AE567F0-CB22-492D-A749-359762B2959A}" srcOrd="1" destOrd="0" presId="urn:microsoft.com/office/officeart/2005/8/layout/chevron2"/>
    <dgm:cxn modelId="{C3E8F63B-5F4A-40F9-9F6A-741874306EE6}" type="presParOf" srcId="{9DF8A4D7-17F9-4FC9-82CD-8C654A48A0FA}" destId="{FAF0BF61-B657-46CA-8CD5-DBCCE51EE887}" srcOrd="2" destOrd="0" presId="urn:microsoft.com/office/officeart/2005/8/layout/chevron2"/>
    <dgm:cxn modelId="{2676DC58-F70D-4B7E-8A6D-66FD7E743A79}" type="presParOf" srcId="{FAF0BF61-B657-46CA-8CD5-DBCCE51EE887}" destId="{9B68254C-5FD2-4E51-B7F7-A7E46AEC05B1}" srcOrd="0" destOrd="0" presId="urn:microsoft.com/office/officeart/2005/8/layout/chevron2"/>
    <dgm:cxn modelId="{1CDB46B7-0AB8-4505-B522-AA2658828B05}" type="presParOf" srcId="{FAF0BF61-B657-46CA-8CD5-DBCCE51EE887}" destId="{A3E52BBD-6ED8-4E51-9C24-6D0C5F40E81E}" srcOrd="1" destOrd="0" presId="urn:microsoft.com/office/officeart/2005/8/layout/chevron2"/>
    <dgm:cxn modelId="{C55F3FF6-6426-4816-9CBB-630D3716659F}" type="presParOf" srcId="{9DF8A4D7-17F9-4FC9-82CD-8C654A48A0FA}" destId="{1A172962-ED52-4724-8F4C-CD1B5DF15DFF}" srcOrd="3" destOrd="0" presId="urn:microsoft.com/office/officeart/2005/8/layout/chevron2"/>
    <dgm:cxn modelId="{0F72DFE8-CE15-4C45-9376-4EC51F3E1CEF}" type="presParOf" srcId="{9DF8A4D7-17F9-4FC9-82CD-8C654A48A0FA}" destId="{16EB8504-8569-48D6-850F-A4A7AE8386A1}" srcOrd="4" destOrd="0" presId="urn:microsoft.com/office/officeart/2005/8/layout/chevron2"/>
    <dgm:cxn modelId="{4A477F4A-5573-4C2E-880D-96E111865DB9}" type="presParOf" srcId="{16EB8504-8569-48D6-850F-A4A7AE8386A1}" destId="{B67E6F3A-F86A-4390-8F02-CF01EC1D4E99}" srcOrd="0" destOrd="0" presId="urn:microsoft.com/office/officeart/2005/8/layout/chevron2"/>
    <dgm:cxn modelId="{143D92FD-DDA6-44DE-A89A-9DEA8D508DF5}" type="presParOf" srcId="{16EB8504-8569-48D6-850F-A4A7AE8386A1}" destId="{1A084DB9-0130-4F6B-A6B1-D40B9F97D326}"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229D28-1AC3-43CA-BE45-AB580401B37D}">
      <dsp:nvSpPr>
        <dsp:cNvPr id="0" name=""/>
        <dsp:cNvSpPr/>
      </dsp:nvSpPr>
      <dsp:spPr>
        <a:xfrm rot="5400000">
          <a:off x="-163567" y="165052"/>
          <a:ext cx="1090452" cy="763316"/>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dirty="0"/>
            <a:t>1.</a:t>
          </a:r>
          <a:endParaRPr lang="en-IN" sz="2100" kern="1200" dirty="0"/>
        </a:p>
      </dsp:txBody>
      <dsp:txXfrm rot="-5400000">
        <a:off x="1" y="383142"/>
        <a:ext cx="763316" cy="327136"/>
      </dsp:txXfrm>
    </dsp:sp>
    <dsp:sp modelId="{4C95BE71-E7F9-4268-81E9-7054C32C5987}">
      <dsp:nvSpPr>
        <dsp:cNvPr id="0" name=""/>
        <dsp:cNvSpPr/>
      </dsp:nvSpPr>
      <dsp:spPr>
        <a:xfrm rot="5400000">
          <a:off x="2795861" y="-2032544"/>
          <a:ext cx="708794" cy="4773883"/>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Do you agree or disagree?</a:t>
          </a:r>
          <a:endParaRPr lang="en-IN" sz="2000" kern="1200" dirty="0"/>
        </a:p>
      </dsp:txBody>
      <dsp:txXfrm rot="-5400000">
        <a:off x="763317" y="34600"/>
        <a:ext cx="4739283" cy="639594"/>
      </dsp:txXfrm>
    </dsp:sp>
    <dsp:sp modelId="{9B68254C-5FD2-4E51-B7F7-A7E46AEC05B1}">
      <dsp:nvSpPr>
        <dsp:cNvPr id="0" name=""/>
        <dsp:cNvSpPr/>
      </dsp:nvSpPr>
      <dsp:spPr>
        <a:xfrm rot="5400000">
          <a:off x="-163567" y="1051748"/>
          <a:ext cx="1090452" cy="763316"/>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dirty="0"/>
            <a:t>2.</a:t>
          </a:r>
          <a:endParaRPr lang="en-IN" sz="2100" kern="1200" dirty="0"/>
        </a:p>
      </dsp:txBody>
      <dsp:txXfrm rot="-5400000">
        <a:off x="1" y="1269838"/>
        <a:ext cx="763316" cy="327136"/>
      </dsp:txXfrm>
    </dsp:sp>
    <dsp:sp modelId="{A3E52BBD-6ED8-4E51-9C24-6D0C5F40E81E}">
      <dsp:nvSpPr>
        <dsp:cNvPr id="0" name=""/>
        <dsp:cNvSpPr/>
      </dsp:nvSpPr>
      <dsp:spPr>
        <a:xfrm rot="5400000">
          <a:off x="2795861" y="-1144364"/>
          <a:ext cx="708794" cy="4773883"/>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US" sz="2100" kern="1200" dirty="0"/>
            <a:t>To what extent do you agree or disagree?</a:t>
          </a:r>
          <a:endParaRPr lang="en-IN" sz="2100" kern="1200" dirty="0"/>
        </a:p>
      </dsp:txBody>
      <dsp:txXfrm rot="-5400000">
        <a:off x="763317" y="922780"/>
        <a:ext cx="4739283" cy="639594"/>
      </dsp:txXfrm>
    </dsp:sp>
    <dsp:sp modelId="{B67E6F3A-F86A-4390-8F02-CF01EC1D4E99}">
      <dsp:nvSpPr>
        <dsp:cNvPr id="0" name=""/>
        <dsp:cNvSpPr/>
      </dsp:nvSpPr>
      <dsp:spPr>
        <a:xfrm rot="5400000">
          <a:off x="-163567" y="1938443"/>
          <a:ext cx="1090452" cy="763316"/>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dirty="0"/>
            <a:t>3.</a:t>
          </a:r>
          <a:endParaRPr lang="en-IN" sz="2100" kern="1200" dirty="0"/>
        </a:p>
      </dsp:txBody>
      <dsp:txXfrm rot="-5400000">
        <a:off x="1" y="2156533"/>
        <a:ext cx="763316" cy="327136"/>
      </dsp:txXfrm>
    </dsp:sp>
    <dsp:sp modelId="{1A084DB9-0130-4F6B-A6B1-D40B9F97D326}">
      <dsp:nvSpPr>
        <dsp:cNvPr id="0" name=""/>
        <dsp:cNvSpPr/>
      </dsp:nvSpPr>
      <dsp:spPr>
        <a:xfrm rot="5400000">
          <a:off x="2795861" y="-257668"/>
          <a:ext cx="708794" cy="4773883"/>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US" sz="2100" kern="1200" dirty="0"/>
            <a:t>What is your opinion about this?</a:t>
          </a:r>
          <a:endParaRPr lang="en-IN" sz="2100" kern="1200" dirty="0"/>
        </a:p>
      </dsp:txBody>
      <dsp:txXfrm rot="-5400000">
        <a:off x="763317" y="1809476"/>
        <a:ext cx="4739283" cy="639594"/>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2-03T03:42:46.404"/>
    </inkml:context>
    <inkml:brush xml:id="br0">
      <inkml:brushProperty name="width" value="0.05" units="cm"/>
      <inkml:brushProperty name="height" value="0.05" units="cm"/>
    </inkml:brush>
  </inkml:definitions>
  <inkml:trace contextRef="#ctx0" brushRef="#br0">0 1 140,'0'0'248</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F45B4-8AF5-4054-980D-1ADBC4E34D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CEBB0C59-C2AE-44C4-A1FF-093BC7C264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F8E145F-87AB-45A4-8575-B96FEB521751}"/>
              </a:ext>
            </a:extLst>
          </p:cNvPr>
          <p:cNvSpPr>
            <a:spLocks noGrp="1"/>
          </p:cNvSpPr>
          <p:nvPr>
            <p:ph type="dt" sz="half" idx="10"/>
          </p:nvPr>
        </p:nvSpPr>
        <p:spPr/>
        <p:txBody>
          <a:bodyPr/>
          <a:lstStyle/>
          <a:p>
            <a:fld id="{7CD76F54-74E1-40C4-A9AE-BBAAB5DF0FE4}" type="datetimeFigureOut">
              <a:rPr lang="en-IN" smtClean="0"/>
              <a:t>05-02-2022</a:t>
            </a:fld>
            <a:endParaRPr lang="en-IN"/>
          </a:p>
        </p:txBody>
      </p:sp>
      <p:sp>
        <p:nvSpPr>
          <p:cNvPr id="5" name="Footer Placeholder 4">
            <a:extLst>
              <a:ext uri="{FF2B5EF4-FFF2-40B4-BE49-F238E27FC236}">
                <a16:creationId xmlns:a16="http://schemas.microsoft.com/office/drawing/2014/main" id="{0CE86A52-D29E-4FC9-BCE8-699BA0C33BB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017DE86-107B-4058-862A-95FB80FBBC0F}"/>
              </a:ext>
            </a:extLst>
          </p:cNvPr>
          <p:cNvSpPr>
            <a:spLocks noGrp="1"/>
          </p:cNvSpPr>
          <p:nvPr>
            <p:ph type="sldNum" sz="quarter" idx="12"/>
          </p:nvPr>
        </p:nvSpPr>
        <p:spPr/>
        <p:txBody>
          <a:bodyPr/>
          <a:lstStyle/>
          <a:p>
            <a:fld id="{7EFAADAB-3EDF-46C2-9AD9-B32C3178C6D7}" type="slidenum">
              <a:rPr lang="en-IN" smtClean="0"/>
              <a:t>‹#›</a:t>
            </a:fld>
            <a:endParaRPr lang="en-IN"/>
          </a:p>
        </p:txBody>
      </p:sp>
    </p:spTree>
    <p:extLst>
      <p:ext uri="{BB962C8B-B14F-4D97-AF65-F5344CB8AC3E}">
        <p14:creationId xmlns:p14="http://schemas.microsoft.com/office/powerpoint/2010/main" val="2867874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8F4F7-496E-4BB6-A0F2-9CDA8BFF69D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940A180-4987-44AF-99ED-C576CB45698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A570490-838A-416F-BE4D-8127D57A61D4}"/>
              </a:ext>
            </a:extLst>
          </p:cNvPr>
          <p:cNvSpPr>
            <a:spLocks noGrp="1"/>
          </p:cNvSpPr>
          <p:nvPr>
            <p:ph type="dt" sz="half" idx="10"/>
          </p:nvPr>
        </p:nvSpPr>
        <p:spPr/>
        <p:txBody>
          <a:bodyPr/>
          <a:lstStyle/>
          <a:p>
            <a:fld id="{7CD76F54-74E1-40C4-A9AE-BBAAB5DF0FE4}" type="datetimeFigureOut">
              <a:rPr lang="en-IN" smtClean="0"/>
              <a:t>05-02-2022</a:t>
            </a:fld>
            <a:endParaRPr lang="en-IN"/>
          </a:p>
        </p:txBody>
      </p:sp>
      <p:sp>
        <p:nvSpPr>
          <p:cNvPr id="5" name="Footer Placeholder 4">
            <a:extLst>
              <a:ext uri="{FF2B5EF4-FFF2-40B4-BE49-F238E27FC236}">
                <a16:creationId xmlns:a16="http://schemas.microsoft.com/office/drawing/2014/main" id="{F2BA2B44-3FDA-4245-9093-12F40CB726D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EBC968E-9E91-4AF4-A88D-39DFF8CB4C46}"/>
              </a:ext>
            </a:extLst>
          </p:cNvPr>
          <p:cNvSpPr>
            <a:spLocks noGrp="1"/>
          </p:cNvSpPr>
          <p:nvPr>
            <p:ph type="sldNum" sz="quarter" idx="12"/>
          </p:nvPr>
        </p:nvSpPr>
        <p:spPr/>
        <p:txBody>
          <a:bodyPr/>
          <a:lstStyle/>
          <a:p>
            <a:fld id="{7EFAADAB-3EDF-46C2-9AD9-B32C3178C6D7}" type="slidenum">
              <a:rPr lang="en-IN" smtClean="0"/>
              <a:t>‹#›</a:t>
            </a:fld>
            <a:endParaRPr lang="en-IN"/>
          </a:p>
        </p:txBody>
      </p:sp>
    </p:spTree>
    <p:extLst>
      <p:ext uri="{BB962C8B-B14F-4D97-AF65-F5344CB8AC3E}">
        <p14:creationId xmlns:p14="http://schemas.microsoft.com/office/powerpoint/2010/main" val="549464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7CB25-6F6B-4B70-BC96-E59B3803F9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600DB4C-0564-4AD9-9C85-8216443B0EE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CD9ECF-9967-4458-B5D2-24DF73BF3FEC}"/>
              </a:ext>
            </a:extLst>
          </p:cNvPr>
          <p:cNvSpPr>
            <a:spLocks noGrp="1"/>
          </p:cNvSpPr>
          <p:nvPr>
            <p:ph type="dt" sz="half" idx="10"/>
          </p:nvPr>
        </p:nvSpPr>
        <p:spPr/>
        <p:txBody>
          <a:bodyPr/>
          <a:lstStyle/>
          <a:p>
            <a:fld id="{7CD76F54-74E1-40C4-A9AE-BBAAB5DF0FE4}" type="datetimeFigureOut">
              <a:rPr lang="en-IN" smtClean="0"/>
              <a:t>05-02-2022</a:t>
            </a:fld>
            <a:endParaRPr lang="en-IN"/>
          </a:p>
        </p:txBody>
      </p:sp>
      <p:sp>
        <p:nvSpPr>
          <p:cNvPr id="5" name="Footer Placeholder 4">
            <a:extLst>
              <a:ext uri="{FF2B5EF4-FFF2-40B4-BE49-F238E27FC236}">
                <a16:creationId xmlns:a16="http://schemas.microsoft.com/office/drawing/2014/main" id="{60BD021D-9381-4443-A46C-F5FDE1C1371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2BD6BF9-A591-4D42-A5DC-28F748D36FB2}"/>
              </a:ext>
            </a:extLst>
          </p:cNvPr>
          <p:cNvSpPr>
            <a:spLocks noGrp="1"/>
          </p:cNvSpPr>
          <p:nvPr>
            <p:ph type="sldNum" sz="quarter" idx="12"/>
          </p:nvPr>
        </p:nvSpPr>
        <p:spPr/>
        <p:txBody>
          <a:bodyPr/>
          <a:lstStyle/>
          <a:p>
            <a:fld id="{7EFAADAB-3EDF-46C2-9AD9-B32C3178C6D7}" type="slidenum">
              <a:rPr lang="en-IN" smtClean="0"/>
              <a:t>‹#›</a:t>
            </a:fld>
            <a:endParaRPr lang="en-IN"/>
          </a:p>
        </p:txBody>
      </p:sp>
    </p:spTree>
    <p:extLst>
      <p:ext uri="{BB962C8B-B14F-4D97-AF65-F5344CB8AC3E}">
        <p14:creationId xmlns:p14="http://schemas.microsoft.com/office/powerpoint/2010/main" val="1356711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0CCCA-731B-445D-B714-BF678547125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FE26B84-2A4D-4DC4-92BD-6B45E720B0B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24FB82A5-782A-4F9B-8B44-FFD0C9EB2FC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7511DF07-4009-4BE1-8722-F74A996C40A7}"/>
              </a:ext>
            </a:extLst>
          </p:cNvPr>
          <p:cNvSpPr>
            <a:spLocks noGrp="1"/>
          </p:cNvSpPr>
          <p:nvPr>
            <p:ph type="dt" sz="half" idx="10"/>
          </p:nvPr>
        </p:nvSpPr>
        <p:spPr/>
        <p:txBody>
          <a:bodyPr/>
          <a:lstStyle/>
          <a:p>
            <a:fld id="{7CD76F54-74E1-40C4-A9AE-BBAAB5DF0FE4}" type="datetimeFigureOut">
              <a:rPr lang="en-IN" smtClean="0"/>
              <a:t>05-02-2022</a:t>
            </a:fld>
            <a:endParaRPr lang="en-IN"/>
          </a:p>
        </p:txBody>
      </p:sp>
      <p:sp>
        <p:nvSpPr>
          <p:cNvPr id="6" name="Footer Placeholder 5">
            <a:extLst>
              <a:ext uri="{FF2B5EF4-FFF2-40B4-BE49-F238E27FC236}">
                <a16:creationId xmlns:a16="http://schemas.microsoft.com/office/drawing/2014/main" id="{1AAD3D5A-EE65-4B6E-AE7C-B22FA72D5C7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1C63CAB-76BA-4250-A8F5-4E6BBB38B02F}"/>
              </a:ext>
            </a:extLst>
          </p:cNvPr>
          <p:cNvSpPr>
            <a:spLocks noGrp="1"/>
          </p:cNvSpPr>
          <p:nvPr>
            <p:ph type="sldNum" sz="quarter" idx="12"/>
          </p:nvPr>
        </p:nvSpPr>
        <p:spPr/>
        <p:txBody>
          <a:bodyPr/>
          <a:lstStyle/>
          <a:p>
            <a:fld id="{7EFAADAB-3EDF-46C2-9AD9-B32C3178C6D7}" type="slidenum">
              <a:rPr lang="en-IN" smtClean="0"/>
              <a:t>‹#›</a:t>
            </a:fld>
            <a:endParaRPr lang="en-IN"/>
          </a:p>
        </p:txBody>
      </p:sp>
    </p:spTree>
    <p:extLst>
      <p:ext uri="{BB962C8B-B14F-4D97-AF65-F5344CB8AC3E}">
        <p14:creationId xmlns:p14="http://schemas.microsoft.com/office/powerpoint/2010/main" val="1978687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BD854-2F59-4010-A79F-F5D9C7B69686}"/>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1B30C7D-CAE1-4BF9-816A-A05D579ED4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3FCF8A-4BDE-4ED2-9C0D-D7B2816CF0A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C3C12242-D3A1-4ED4-8D6A-524F2EA6AD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CD64000-3222-46CA-917B-55D7E97AB28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25D90FD8-283A-450F-AF90-50387D704062}"/>
              </a:ext>
            </a:extLst>
          </p:cNvPr>
          <p:cNvSpPr>
            <a:spLocks noGrp="1"/>
          </p:cNvSpPr>
          <p:nvPr>
            <p:ph type="dt" sz="half" idx="10"/>
          </p:nvPr>
        </p:nvSpPr>
        <p:spPr/>
        <p:txBody>
          <a:bodyPr/>
          <a:lstStyle/>
          <a:p>
            <a:fld id="{7CD76F54-74E1-40C4-A9AE-BBAAB5DF0FE4}" type="datetimeFigureOut">
              <a:rPr lang="en-IN" smtClean="0"/>
              <a:t>05-02-2022</a:t>
            </a:fld>
            <a:endParaRPr lang="en-IN"/>
          </a:p>
        </p:txBody>
      </p:sp>
      <p:sp>
        <p:nvSpPr>
          <p:cNvPr id="8" name="Footer Placeholder 7">
            <a:extLst>
              <a:ext uri="{FF2B5EF4-FFF2-40B4-BE49-F238E27FC236}">
                <a16:creationId xmlns:a16="http://schemas.microsoft.com/office/drawing/2014/main" id="{2D174044-00D8-48B9-B207-AE456E1C821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3E505656-4C6D-4188-9BC7-3BFB45B042AF}"/>
              </a:ext>
            </a:extLst>
          </p:cNvPr>
          <p:cNvSpPr>
            <a:spLocks noGrp="1"/>
          </p:cNvSpPr>
          <p:nvPr>
            <p:ph type="sldNum" sz="quarter" idx="12"/>
          </p:nvPr>
        </p:nvSpPr>
        <p:spPr/>
        <p:txBody>
          <a:bodyPr/>
          <a:lstStyle/>
          <a:p>
            <a:fld id="{7EFAADAB-3EDF-46C2-9AD9-B32C3178C6D7}" type="slidenum">
              <a:rPr lang="en-IN" smtClean="0"/>
              <a:t>‹#›</a:t>
            </a:fld>
            <a:endParaRPr lang="en-IN"/>
          </a:p>
        </p:txBody>
      </p:sp>
    </p:spTree>
    <p:extLst>
      <p:ext uri="{BB962C8B-B14F-4D97-AF65-F5344CB8AC3E}">
        <p14:creationId xmlns:p14="http://schemas.microsoft.com/office/powerpoint/2010/main" val="146022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340A6-0B6E-4AA8-BDBC-82B182C561B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5451587-E9AD-4C0B-8DCF-43890AAEED6D}"/>
              </a:ext>
            </a:extLst>
          </p:cNvPr>
          <p:cNvSpPr>
            <a:spLocks noGrp="1"/>
          </p:cNvSpPr>
          <p:nvPr>
            <p:ph type="dt" sz="half" idx="10"/>
          </p:nvPr>
        </p:nvSpPr>
        <p:spPr/>
        <p:txBody>
          <a:bodyPr/>
          <a:lstStyle/>
          <a:p>
            <a:fld id="{7CD76F54-74E1-40C4-A9AE-BBAAB5DF0FE4}" type="datetimeFigureOut">
              <a:rPr lang="en-IN" smtClean="0"/>
              <a:t>05-02-2022</a:t>
            </a:fld>
            <a:endParaRPr lang="en-IN"/>
          </a:p>
        </p:txBody>
      </p:sp>
      <p:sp>
        <p:nvSpPr>
          <p:cNvPr id="4" name="Footer Placeholder 3">
            <a:extLst>
              <a:ext uri="{FF2B5EF4-FFF2-40B4-BE49-F238E27FC236}">
                <a16:creationId xmlns:a16="http://schemas.microsoft.com/office/drawing/2014/main" id="{1491DB59-B393-4639-BB24-3443BDA5FFE9}"/>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09D465A7-D055-4F59-AA62-6246071FBA71}"/>
              </a:ext>
            </a:extLst>
          </p:cNvPr>
          <p:cNvSpPr>
            <a:spLocks noGrp="1"/>
          </p:cNvSpPr>
          <p:nvPr>
            <p:ph type="sldNum" sz="quarter" idx="12"/>
          </p:nvPr>
        </p:nvSpPr>
        <p:spPr/>
        <p:txBody>
          <a:bodyPr/>
          <a:lstStyle/>
          <a:p>
            <a:fld id="{7EFAADAB-3EDF-46C2-9AD9-B32C3178C6D7}" type="slidenum">
              <a:rPr lang="en-IN" smtClean="0"/>
              <a:t>‹#›</a:t>
            </a:fld>
            <a:endParaRPr lang="en-IN"/>
          </a:p>
        </p:txBody>
      </p:sp>
    </p:spTree>
    <p:extLst>
      <p:ext uri="{BB962C8B-B14F-4D97-AF65-F5344CB8AC3E}">
        <p14:creationId xmlns:p14="http://schemas.microsoft.com/office/powerpoint/2010/main" val="65927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CA4A1E-A459-498B-AD64-4CA0CF6B582B}"/>
              </a:ext>
            </a:extLst>
          </p:cNvPr>
          <p:cNvSpPr>
            <a:spLocks noGrp="1"/>
          </p:cNvSpPr>
          <p:nvPr>
            <p:ph type="dt" sz="half" idx="10"/>
          </p:nvPr>
        </p:nvSpPr>
        <p:spPr/>
        <p:txBody>
          <a:bodyPr/>
          <a:lstStyle/>
          <a:p>
            <a:fld id="{7CD76F54-74E1-40C4-A9AE-BBAAB5DF0FE4}" type="datetimeFigureOut">
              <a:rPr lang="en-IN" smtClean="0"/>
              <a:t>05-02-2022</a:t>
            </a:fld>
            <a:endParaRPr lang="en-IN"/>
          </a:p>
        </p:txBody>
      </p:sp>
      <p:sp>
        <p:nvSpPr>
          <p:cNvPr id="3" name="Footer Placeholder 2">
            <a:extLst>
              <a:ext uri="{FF2B5EF4-FFF2-40B4-BE49-F238E27FC236}">
                <a16:creationId xmlns:a16="http://schemas.microsoft.com/office/drawing/2014/main" id="{BD0956C9-F5E0-4E99-B449-982BF858DCE2}"/>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F9C52108-E27F-4424-9DC2-C7389568B29F}"/>
              </a:ext>
            </a:extLst>
          </p:cNvPr>
          <p:cNvSpPr>
            <a:spLocks noGrp="1"/>
          </p:cNvSpPr>
          <p:nvPr>
            <p:ph type="sldNum" sz="quarter" idx="12"/>
          </p:nvPr>
        </p:nvSpPr>
        <p:spPr/>
        <p:txBody>
          <a:bodyPr/>
          <a:lstStyle/>
          <a:p>
            <a:fld id="{7EFAADAB-3EDF-46C2-9AD9-B32C3178C6D7}" type="slidenum">
              <a:rPr lang="en-IN" smtClean="0"/>
              <a:t>‹#›</a:t>
            </a:fld>
            <a:endParaRPr lang="en-IN"/>
          </a:p>
        </p:txBody>
      </p:sp>
    </p:spTree>
    <p:extLst>
      <p:ext uri="{BB962C8B-B14F-4D97-AF65-F5344CB8AC3E}">
        <p14:creationId xmlns:p14="http://schemas.microsoft.com/office/powerpoint/2010/main" val="3044938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06223-79F8-4B16-8841-C5E281A6A6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962088A4-0A22-4049-A3B6-054AC5D4DA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6F31E873-A1FE-41A7-BD6A-6CDAF8CCFC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53312C-D48E-4289-BC89-B6A3E43FD421}"/>
              </a:ext>
            </a:extLst>
          </p:cNvPr>
          <p:cNvSpPr>
            <a:spLocks noGrp="1"/>
          </p:cNvSpPr>
          <p:nvPr>
            <p:ph type="dt" sz="half" idx="10"/>
          </p:nvPr>
        </p:nvSpPr>
        <p:spPr/>
        <p:txBody>
          <a:bodyPr/>
          <a:lstStyle/>
          <a:p>
            <a:fld id="{7CD76F54-74E1-40C4-A9AE-BBAAB5DF0FE4}" type="datetimeFigureOut">
              <a:rPr lang="en-IN" smtClean="0"/>
              <a:t>05-02-2022</a:t>
            </a:fld>
            <a:endParaRPr lang="en-IN"/>
          </a:p>
        </p:txBody>
      </p:sp>
      <p:sp>
        <p:nvSpPr>
          <p:cNvPr id="6" name="Footer Placeholder 5">
            <a:extLst>
              <a:ext uri="{FF2B5EF4-FFF2-40B4-BE49-F238E27FC236}">
                <a16:creationId xmlns:a16="http://schemas.microsoft.com/office/drawing/2014/main" id="{F70161E7-064F-412E-BCE3-E653E12B6B0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416201E-BDA5-48EF-93E5-EA37D04AEC08}"/>
              </a:ext>
            </a:extLst>
          </p:cNvPr>
          <p:cNvSpPr>
            <a:spLocks noGrp="1"/>
          </p:cNvSpPr>
          <p:nvPr>
            <p:ph type="sldNum" sz="quarter" idx="12"/>
          </p:nvPr>
        </p:nvSpPr>
        <p:spPr/>
        <p:txBody>
          <a:bodyPr/>
          <a:lstStyle/>
          <a:p>
            <a:fld id="{7EFAADAB-3EDF-46C2-9AD9-B32C3178C6D7}" type="slidenum">
              <a:rPr lang="en-IN" smtClean="0"/>
              <a:t>‹#›</a:t>
            </a:fld>
            <a:endParaRPr lang="en-IN"/>
          </a:p>
        </p:txBody>
      </p:sp>
    </p:spTree>
    <p:extLst>
      <p:ext uri="{BB962C8B-B14F-4D97-AF65-F5344CB8AC3E}">
        <p14:creationId xmlns:p14="http://schemas.microsoft.com/office/powerpoint/2010/main" val="4003872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FCDF0-DBF8-4FFF-BC98-3D54AEEF6E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1176C28B-5237-4A5F-946E-F126DE649F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953CD0AC-2078-4405-86E8-41E7213357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176CB7-BA86-4739-BF23-435A1279874C}"/>
              </a:ext>
            </a:extLst>
          </p:cNvPr>
          <p:cNvSpPr>
            <a:spLocks noGrp="1"/>
          </p:cNvSpPr>
          <p:nvPr>
            <p:ph type="dt" sz="half" idx="10"/>
          </p:nvPr>
        </p:nvSpPr>
        <p:spPr/>
        <p:txBody>
          <a:bodyPr/>
          <a:lstStyle/>
          <a:p>
            <a:fld id="{7CD76F54-74E1-40C4-A9AE-BBAAB5DF0FE4}" type="datetimeFigureOut">
              <a:rPr lang="en-IN" smtClean="0"/>
              <a:t>05-02-2022</a:t>
            </a:fld>
            <a:endParaRPr lang="en-IN"/>
          </a:p>
        </p:txBody>
      </p:sp>
      <p:sp>
        <p:nvSpPr>
          <p:cNvPr id="6" name="Footer Placeholder 5">
            <a:extLst>
              <a:ext uri="{FF2B5EF4-FFF2-40B4-BE49-F238E27FC236}">
                <a16:creationId xmlns:a16="http://schemas.microsoft.com/office/drawing/2014/main" id="{FB7A93CD-1E29-4107-B04F-787B776B7C5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94DDAFC-52A1-4702-9C95-3A5EF9E78AF3}"/>
              </a:ext>
            </a:extLst>
          </p:cNvPr>
          <p:cNvSpPr>
            <a:spLocks noGrp="1"/>
          </p:cNvSpPr>
          <p:nvPr>
            <p:ph type="sldNum" sz="quarter" idx="12"/>
          </p:nvPr>
        </p:nvSpPr>
        <p:spPr/>
        <p:txBody>
          <a:bodyPr/>
          <a:lstStyle/>
          <a:p>
            <a:fld id="{7EFAADAB-3EDF-46C2-9AD9-B32C3178C6D7}" type="slidenum">
              <a:rPr lang="en-IN" smtClean="0"/>
              <a:t>‹#›</a:t>
            </a:fld>
            <a:endParaRPr lang="en-IN"/>
          </a:p>
        </p:txBody>
      </p:sp>
    </p:spTree>
    <p:extLst>
      <p:ext uri="{BB962C8B-B14F-4D97-AF65-F5344CB8AC3E}">
        <p14:creationId xmlns:p14="http://schemas.microsoft.com/office/powerpoint/2010/main" val="6391918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4487F-0BE2-474F-8C20-50376EA9E46D}"/>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C1A7CED-F287-4BF2-B031-343F48E41D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5E92B7E-92A2-49DD-B293-B2C6ECC4B114}"/>
              </a:ext>
            </a:extLst>
          </p:cNvPr>
          <p:cNvSpPr>
            <a:spLocks noGrp="1"/>
          </p:cNvSpPr>
          <p:nvPr>
            <p:ph type="dt" sz="half" idx="10"/>
          </p:nvPr>
        </p:nvSpPr>
        <p:spPr/>
        <p:txBody>
          <a:bodyPr/>
          <a:lstStyle/>
          <a:p>
            <a:fld id="{7CD76F54-74E1-40C4-A9AE-BBAAB5DF0FE4}" type="datetimeFigureOut">
              <a:rPr lang="en-IN" smtClean="0"/>
              <a:t>05-02-2022</a:t>
            </a:fld>
            <a:endParaRPr lang="en-IN"/>
          </a:p>
        </p:txBody>
      </p:sp>
      <p:sp>
        <p:nvSpPr>
          <p:cNvPr id="5" name="Footer Placeholder 4">
            <a:extLst>
              <a:ext uri="{FF2B5EF4-FFF2-40B4-BE49-F238E27FC236}">
                <a16:creationId xmlns:a16="http://schemas.microsoft.com/office/drawing/2014/main" id="{B0EEF069-84DB-488C-9A28-3B3B27ECCEC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5A64DDA-38E8-4D2A-865E-5C561B395B01}"/>
              </a:ext>
            </a:extLst>
          </p:cNvPr>
          <p:cNvSpPr>
            <a:spLocks noGrp="1"/>
          </p:cNvSpPr>
          <p:nvPr>
            <p:ph type="sldNum" sz="quarter" idx="12"/>
          </p:nvPr>
        </p:nvSpPr>
        <p:spPr/>
        <p:txBody>
          <a:bodyPr/>
          <a:lstStyle/>
          <a:p>
            <a:fld id="{7EFAADAB-3EDF-46C2-9AD9-B32C3178C6D7}" type="slidenum">
              <a:rPr lang="en-IN" smtClean="0"/>
              <a:t>‹#›</a:t>
            </a:fld>
            <a:endParaRPr lang="en-IN"/>
          </a:p>
        </p:txBody>
      </p:sp>
    </p:spTree>
    <p:extLst>
      <p:ext uri="{BB962C8B-B14F-4D97-AF65-F5344CB8AC3E}">
        <p14:creationId xmlns:p14="http://schemas.microsoft.com/office/powerpoint/2010/main" val="1244507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8CD506-9D4B-4D04-9D44-084D3F03B6F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9C7BE92-F206-4E0F-A3C9-E5AFAF7E9A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65400A1-3B6C-4BD8-9B3B-91D9CE7CB6A2}"/>
              </a:ext>
            </a:extLst>
          </p:cNvPr>
          <p:cNvSpPr>
            <a:spLocks noGrp="1"/>
          </p:cNvSpPr>
          <p:nvPr>
            <p:ph type="dt" sz="half" idx="10"/>
          </p:nvPr>
        </p:nvSpPr>
        <p:spPr/>
        <p:txBody>
          <a:bodyPr/>
          <a:lstStyle/>
          <a:p>
            <a:fld id="{7CD76F54-74E1-40C4-A9AE-BBAAB5DF0FE4}" type="datetimeFigureOut">
              <a:rPr lang="en-IN" smtClean="0"/>
              <a:t>05-02-2022</a:t>
            </a:fld>
            <a:endParaRPr lang="en-IN"/>
          </a:p>
        </p:txBody>
      </p:sp>
      <p:sp>
        <p:nvSpPr>
          <p:cNvPr id="5" name="Footer Placeholder 4">
            <a:extLst>
              <a:ext uri="{FF2B5EF4-FFF2-40B4-BE49-F238E27FC236}">
                <a16:creationId xmlns:a16="http://schemas.microsoft.com/office/drawing/2014/main" id="{013540EE-BD29-4886-AD4C-0C6E7968B74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191871D-81CB-4388-BF47-32ECD57E70E8}"/>
              </a:ext>
            </a:extLst>
          </p:cNvPr>
          <p:cNvSpPr>
            <a:spLocks noGrp="1"/>
          </p:cNvSpPr>
          <p:nvPr>
            <p:ph type="sldNum" sz="quarter" idx="12"/>
          </p:nvPr>
        </p:nvSpPr>
        <p:spPr/>
        <p:txBody>
          <a:bodyPr/>
          <a:lstStyle/>
          <a:p>
            <a:fld id="{7EFAADAB-3EDF-46C2-9AD9-B32C3178C6D7}" type="slidenum">
              <a:rPr lang="en-IN" smtClean="0"/>
              <a:t>‹#›</a:t>
            </a:fld>
            <a:endParaRPr lang="en-IN"/>
          </a:p>
        </p:txBody>
      </p:sp>
    </p:spTree>
    <p:extLst>
      <p:ext uri="{BB962C8B-B14F-4D97-AF65-F5344CB8AC3E}">
        <p14:creationId xmlns:p14="http://schemas.microsoft.com/office/powerpoint/2010/main" val="1481195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48C192-E02C-44BE-8DEA-49D0A07559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532B223-CFD9-4965-A5F0-8896754F82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08439DD-AC03-444F-9AE2-AE7E727332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D76F54-74E1-40C4-A9AE-BBAAB5DF0FE4}" type="datetimeFigureOut">
              <a:rPr lang="en-IN" smtClean="0"/>
              <a:t>05-02-2022</a:t>
            </a:fld>
            <a:endParaRPr lang="en-IN"/>
          </a:p>
        </p:txBody>
      </p:sp>
      <p:sp>
        <p:nvSpPr>
          <p:cNvPr id="5" name="Footer Placeholder 4">
            <a:extLst>
              <a:ext uri="{FF2B5EF4-FFF2-40B4-BE49-F238E27FC236}">
                <a16:creationId xmlns:a16="http://schemas.microsoft.com/office/drawing/2014/main" id="{9257CC1D-27E2-4037-8CC4-91F6CCCE7B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D3F1B45E-2A0F-4925-98BC-12F940B9BD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FAADAB-3EDF-46C2-9AD9-B32C3178C6D7}" type="slidenum">
              <a:rPr lang="en-IN" smtClean="0"/>
              <a:t>‹#›</a:t>
            </a:fld>
            <a:endParaRPr lang="en-IN"/>
          </a:p>
        </p:txBody>
      </p:sp>
    </p:spTree>
    <p:extLst>
      <p:ext uri="{BB962C8B-B14F-4D97-AF65-F5344CB8AC3E}">
        <p14:creationId xmlns:p14="http://schemas.microsoft.com/office/powerpoint/2010/main" val="2283940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hyperlink" Target="https://ielts.idp.com/chile/prepare/article-ielts-writing-task-2-8-steps-to-band-8"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hyperlink" Target="https://www.instagram.com/p/CGzh3LqJHJG/"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hyperlink" Target="https://www.instagram.com/p/CEmFHqmghPJ/" TargetMode="Externa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hyperlink" Target="https://www.youtube.com/watch?v=FR-SeMRfvkM" TargetMode="Externa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67" Type="http://schemas.openxmlformats.org/officeDocument/2006/relationships/image" Target="../media/image25.png"/><Relationship Id="rId2" Type="http://schemas.openxmlformats.org/officeDocument/2006/relationships/customXml" Target="../ink/ink1.xml"/><Relationship Id="rId1" Type="http://schemas.openxmlformats.org/officeDocument/2006/relationships/slideLayout" Target="../slideLayouts/slideLayout1.xml"/><Relationship Id="rId66" Type="http://schemas.openxmlformats.org/officeDocument/2006/relationships/image" Target="../media/image1.jpg"/><Relationship Id="rId65" Type="http://schemas.openxmlformats.org/officeDocument/2006/relationships/image" Target="../media/image32.png"/></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31.png"/></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ectangle 5">
            <a:extLst>
              <a:ext uri="{FF2B5EF4-FFF2-40B4-BE49-F238E27FC236}">
                <a16:creationId xmlns:a16="http://schemas.microsoft.com/office/drawing/2014/main" id="{D485EB36-4E13-4F00-88CE-1A634041F740}"/>
              </a:ext>
            </a:extLst>
          </p:cNvPr>
          <p:cNvSpPr/>
          <p:nvPr/>
        </p:nvSpPr>
        <p:spPr>
          <a:xfrm>
            <a:off x="3891280" y="1127760"/>
            <a:ext cx="4409440" cy="37693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1"/>
                </a:solidFill>
              </a:rPr>
              <a:t>IELTS Oggy</a:t>
            </a:r>
          </a:p>
          <a:p>
            <a:pPr algn="ctr"/>
            <a:endParaRPr lang="en-US" sz="4000" dirty="0">
              <a:solidFill>
                <a:schemeClr val="tx1"/>
              </a:solidFill>
            </a:endParaRPr>
          </a:p>
          <a:p>
            <a:pPr algn="ctr"/>
            <a:r>
              <a:rPr lang="en-US" sz="4000" dirty="0">
                <a:solidFill>
                  <a:schemeClr val="tx1"/>
                </a:solidFill>
              </a:rPr>
              <a:t>IELTS Academic Study Material</a:t>
            </a:r>
          </a:p>
          <a:p>
            <a:pPr algn="ctr"/>
            <a:endParaRPr lang="en-US" sz="4000" dirty="0">
              <a:solidFill>
                <a:schemeClr val="tx1"/>
              </a:solidFill>
            </a:endParaRPr>
          </a:p>
          <a:p>
            <a:pPr algn="ctr"/>
            <a:r>
              <a:rPr lang="en-US" sz="4000" dirty="0">
                <a:solidFill>
                  <a:schemeClr val="tx1"/>
                </a:solidFill>
              </a:rPr>
              <a:t>Part 1</a:t>
            </a:r>
            <a:endParaRPr lang="en-IN" sz="4000" dirty="0">
              <a:solidFill>
                <a:schemeClr val="tx1"/>
              </a:solidFill>
            </a:endParaRPr>
          </a:p>
        </p:txBody>
      </p:sp>
    </p:spTree>
    <p:extLst>
      <p:ext uri="{BB962C8B-B14F-4D97-AF65-F5344CB8AC3E}">
        <p14:creationId xmlns:p14="http://schemas.microsoft.com/office/powerpoint/2010/main" val="2517223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4AF14B6-9EFB-4E24-BCE1-135A23A09301}"/>
              </a:ext>
            </a:extLst>
          </p:cNvPr>
          <p:cNvSpPr/>
          <p:nvPr/>
        </p:nvSpPr>
        <p:spPr>
          <a:xfrm>
            <a:off x="3205479" y="228600"/>
            <a:ext cx="5781040" cy="10871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latin typeface="Arial Rounded MT Bold" panose="020F0704030504030204" pitchFamily="34" charset="0"/>
              </a:rPr>
              <a:t>Maker and Teacher</a:t>
            </a:r>
            <a:endParaRPr lang="en-IN" sz="4400" dirty="0">
              <a:latin typeface="Arial Rounded MT Bold" panose="020F0704030504030204" pitchFamily="34" charset="0"/>
            </a:endParaRPr>
          </a:p>
        </p:txBody>
      </p:sp>
      <p:pic>
        <p:nvPicPr>
          <p:cNvPr id="4" name="Picture 3">
            <a:extLst>
              <a:ext uri="{FF2B5EF4-FFF2-40B4-BE49-F238E27FC236}">
                <a16:creationId xmlns:a16="http://schemas.microsoft.com/office/drawing/2014/main" id="{B8575FEF-C9BF-4C3A-91A0-2B876CAD26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439" y="1701037"/>
            <a:ext cx="10717121" cy="4928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5765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Rectangle 1">
            <a:extLst>
              <a:ext uri="{FF2B5EF4-FFF2-40B4-BE49-F238E27FC236}">
                <a16:creationId xmlns:a16="http://schemas.microsoft.com/office/drawing/2014/main" id="{E66AB011-2C43-4E1A-96D5-090EAC3DFF33}"/>
              </a:ext>
            </a:extLst>
          </p:cNvPr>
          <p:cNvSpPr/>
          <p:nvPr/>
        </p:nvSpPr>
        <p:spPr>
          <a:xfrm>
            <a:off x="3769360" y="1574800"/>
            <a:ext cx="4653280" cy="3708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u="sng" dirty="0"/>
              <a:t>Day 1</a:t>
            </a:r>
          </a:p>
          <a:p>
            <a:pPr algn="ctr"/>
            <a:endParaRPr lang="en-US" sz="3600" dirty="0"/>
          </a:p>
          <a:p>
            <a:pPr algn="ctr"/>
            <a:r>
              <a:rPr lang="en-IN" sz="2800" dirty="0">
                <a:effectLst/>
                <a:latin typeface="Britannic Bold" panose="020B0903060703020204" pitchFamily="34" charset="0"/>
                <a:ea typeface="Calibri" panose="020F0502020204030204" pitchFamily="34" charset="0"/>
                <a:cs typeface="Times New Roman" panose="02020603050405020304" pitchFamily="18" charset="0"/>
              </a:rPr>
              <a:t>Reading T F NG  Writing Task 2 Introduction  Speaking Introduction</a:t>
            </a:r>
            <a:endParaRPr lang="en-IN" sz="2800" dirty="0">
              <a:latin typeface="Britannic Bold" panose="020B0903060703020204" pitchFamily="34" charset="0"/>
            </a:endParaRPr>
          </a:p>
        </p:txBody>
      </p:sp>
    </p:spTree>
    <p:extLst>
      <p:ext uri="{BB962C8B-B14F-4D97-AF65-F5344CB8AC3E}">
        <p14:creationId xmlns:p14="http://schemas.microsoft.com/office/powerpoint/2010/main" val="3712178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2E0CE46A-1294-4D38-B0DD-8D2638D8BA9E}"/>
              </a:ext>
            </a:extLst>
          </p:cNvPr>
          <p:cNvPicPr>
            <a:picLocks noChangeAspect="1"/>
          </p:cNvPicPr>
          <p:nvPr/>
        </p:nvPicPr>
        <p:blipFill rotWithShape="1">
          <a:blip r:embed="rId3">
            <a:extLst>
              <a:ext uri="{28A0092B-C50C-407E-A947-70E740481C1C}">
                <a14:useLocalDpi xmlns:a14="http://schemas.microsoft.com/office/drawing/2010/main" val="0"/>
              </a:ext>
            </a:extLst>
          </a:blip>
          <a:srcRect l="29583" t="22904" r="31144" b="8000"/>
          <a:stretch/>
        </p:blipFill>
        <p:spPr>
          <a:xfrm>
            <a:off x="2346960" y="55880"/>
            <a:ext cx="6553200" cy="67462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91591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4C0DD595-CCAF-4257-90F4-C9008163BA65}"/>
              </a:ext>
            </a:extLst>
          </p:cNvPr>
          <p:cNvPicPr>
            <a:picLocks noChangeAspect="1"/>
          </p:cNvPicPr>
          <p:nvPr/>
        </p:nvPicPr>
        <p:blipFill rotWithShape="1">
          <a:blip r:embed="rId3">
            <a:extLst>
              <a:ext uri="{28A0092B-C50C-407E-A947-70E740481C1C}">
                <a14:useLocalDpi xmlns:a14="http://schemas.microsoft.com/office/drawing/2010/main" val="0"/>
              </a:ext>
            </a:extLst>
          </a:blip>
          <a:srcRect l="29333" t="35555" r="31500" b="36445"/>
          <a:stretch/>
        </p:blipFill>
        <p:spPr>
          <a:xfrm>
            <a:off x="1915160" y="490220"/>
            <a:ext cx="8361680" cy="53314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639240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7E1603AA-F383-40DE-98F9-360BC1443072}"/>
              </a:ext>
            </a:extLst>
          </p:cNvPr>
          <p:cNvPicPr>
            <a:picLocks noChangeAspect="1"/>
          </p:cNvPicPr>
          <p:nvPr/>
        </p:nvPicPr>
        <p:blipFill rotWithShape="1">
          <a:blip r:embed="rId3">
            <a:extLst>
              <a:ext uri="{28A0092B-C50C-407E-A947-70E740481C1C}">
                <a14:useLocalDpi xmlns:a14="http://schemas.microsoft.com/office/drawing/2010/main" val="0"/>
              </a:ext>
            </a:extLst>
          </a:blip>
          <a:srcRect l="29750" t="67552" r="57417" b="23850"/>
          <a:stretch/>
        </p:blipFill>
        <p:spPr>
          <a:xfrm>
            <a:off x="4378960" y="1658620"/>
            <a:ext cx="3434080" cy="23037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91693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C816FAB6-9827-4BF3-9B35-21EFDCB6DFF8}"/>
              </a:ext>
            </a:extLst>
          </p:cNvPr>
          <p:cNvPicPr>
            <a:picLocks noChangeAspect="1"/>
          </p:cNvPicPr>
          <p:nvPr/>
        </p:nvPicPr>
        <p:blipFill rotWithShape="1">
          <a:blip r:embed="rId3">
            <a:extLst>
              <a:ext uri="{28A0092B-C50C-407E-A947-70E740481C1C}">
                <a14:useLocalDpi xmlns:a14="http://schemas.microsoft.com/office/drawing/2010/main" val="0"/>
              </a:ext>
            </a:extLst>
          </a:blip>
          <a:srcRect l="4623" t="25510" r="70146" b="30115"/>
          <a:stretch/>
        </p:blipFill>
        <p:spPr>
          <a:xfrm>
            <a:off x="1988820" y="1239520"/>
            <a:ext cx="5712460" cy="528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86E40E77-41CC-4386-9F45-A5A6AA3ADC66}"/>
              </a:ext>
            </a:extLst>
          </p:cNvPr>
          <p:cNvPicPr>
            <a:picLocks noChangeAspect="1"/>
          </p:cNvPicPr>
          <p:nvPr/>
        </p:nvPicPr>
        <p:blipFill rotWithShape="1">
          <a:blip r:embed="rId3">
            <a:extLst>
              <a:ext uri="{28A0092B-C50C-407E-A947-70E740481C1C}">
                <a14:useLocalDpi xmlns:a14="http://schemas.microsoft.com/office/drawing/2010/main" val="0"/>
              </a:ext>
            </a:extLst>
          </a:blip>
          <a:srcRect l="4250" t="17806" r="25667" b="74562"/>
          <a:stretch/>
        </p:blipFill>
        <p:spPr>
          <a:xfrm>
            <a:off x="1823720" y="193040"/>
            <a:ext cx="8544560" cy="4876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9504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42021B20-736A-42CC-9E9E-1320A2DF3A96}"/>
              </a:ext>
            </a:extLst>
          </p:cNvPr>
          <p:cNvPicPr>
            <a:picLocks noChangeAspect="1"/>
          </p:cNvPicPr>
          <p:nvPr/>
        </p:nvPicPr>
        <p:blipFill rotWithShape="1">
          <a:blip r:embed="rId3">
            <a:extLst>
              <a:ext uri="{28A0092B-C50C-407E-A947-70E740481C1C}">
                <a14:useLocalDpi xmlns:a14="http://schemas.microsoft.com/office/drawing/2010/main" val="0"/>
              </a:ext>
            </a:extLst>
          </a:blip>
          <a:srcRect t="4889" r="5042" b="26963"/>
          <a:stretch/>
        </p:blipFill>
        <p:spPr>
          <a:xfrm>
            <a:off x="307340" y="1859280"/>
            <a:ext cx="11577320" cy="4673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xtBox 3">
            <a:extLst>
              <a:ext uri="{FF2B5EF4-FFF2-40B4-BE49-F238E27FC236}">
                <a16:creationId xmlns:a16="http://schemas.microsoft.com/office/drawing/2014/main" id="{CA8FB724-6B2F-462A-9084-79D5447F9595}"/>
              </a:ext>
            </a:extLst>
          </p:cNvPr>
          <p:cNvSpPr txBox="1"/>
          <p:nvPr/>
        </p:nvSpPr>
        <p:spPr>
          <a:xfrm>
            <a:off x="2360930" y="541020"/>
            <a:ext cx="8388350" cy="369332"/>
          </a:xfrm>
          <a:prstGeom prst="rect">
            <a:avLst/>
          </a:prstGeom>
          <a:noFill/>
        </p:spPr>
        <p:txBody>
          <a:bodyPr wrap="square" rtlCol="0">
            <a:spAutoFit/>
          </a:bodyPr>
          <a:lstStyle/>
          <a:p>
            <a:r>
              <a:rPr lang="en-IN" dirty="0">
                <a:hlinkClick r:id="rId4"/>
              </a:rPr>
              <a:t>https://ielts.idp.com/chile/prepare/article-ielts-writing-task-2-8-steps-to-band-8</a:t>
            </a:r>
            <a:endParaRPr lang="en-IN" dirty="0"/>
          </a:p>
        </p:txBody>
      </p:sp>
    </p:spTree>
    <p:extLst>
      <p:ext uri="{BB962C8B-B14F-4D97-AF65-F5344CB8AC3E}">
        <p14:creationId xmlns:p14="http://schemas.microsoft.com/office/powerpoint/2010/main" val="3616342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D24A07B4-9711-4E58-B6C1-E52AC398E853}"/>
              </a:ext>
            </a:extLst>
          </p:cNvPr>
          <p:cNvPicPr>
            <a:picLocks noChangeAspect="1"/>
          </p:cNvPicPr>
          <p:nvPr/>
        </p:nvPicPr>
        <p:blipFill rotWithShape="1">
          <a:blip r:embed="rId3">
            <a:extLst>
              <a:ext uri="{28A0092B-C50C-407E-A947-70E740481C1C}">
                <a14:useLocalDpi xmlns:a14="http://schemas.microsoft.com/office/drawing/2010/main" val="0"/>
              </a:ext>
            </a:extLst>
          </a:blip>
          <a:srcRect l="27917" t="24148" r="8417" b="5334"/>
          <a:stretch/>
        </p:blipFill>
        <p:spPr>
          <a:xfrm>
            <a:off x="4531360" y="223520"/>
            <a:ext cx="7416800" cy="48361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TextBox 12">
            <a:extLst>
              <a:ext uri="{FF2B5EF4-FFF2-40B4-BE49-F238E27FC236}">
                <a16:creationId xmlns:a16="http://schemas.microsoft.com/office/drawing/2014/main" id="{BA6EC0AC-477D-4772-8F29-9D5F5EC4718F}"/>
              </a:ext>
            </a:extLst>
          </p:cNvPr>
          <p:cNvSpPr txBox="1"/>
          <p:nvPr/>
        </p:nvSpPr>
        <p:spPr>
          <a:xfrm>
            <a:off x="3195320" y="5770880"/>
            <a:ext cx="6106160" cy="369332"/>
          </a:xfrm>
          <a:prstGeom prst="rect">
            <a:avLst/>
          </a:prstGeom>
          <a:noFill/>
        </p:spPr>
        <p:txBody>
          <a:bodyPr wrap="square" rtlCol="0">
            <a:spAutoFit/>
          </a:bodyPr>
          <a:lstStyle/>
          <a:p>
            <a:pPr algn="ctr"/>
            <a:r>
              <a:rPr lang="en-IN" dirty="0">
                <a:hlinkClick r:id="rId4"/>
              </a:rPr>
              <a:t>https://www.instagram.com/p/CGzh3LqJHJG/</a:t>
            </a:r>
            <a:endParaRPr lang="en-IN" dirty="0"/>
          </a:p>
        </p:txBody>
      </p:sp>
      <p:pic>
        <p:nvPicPr>
          <p:cNvPr id="15" name="Picture 14">
            <a:extLst>
              <a:ext uri="{FF2B5EF4-FFF2-40B4-BE49-F238E27FC236}">
                <a16:creationId xmlns:a16="http://schemas.microsoft.com/office/drawing/2014/main" id="{20FDF356-AF06-4A29-AEFC-FEF885424BAA}"/>
              </a:ext>
            </a:extLst>
          </p:cNvPr>
          <p:cNvPicPr>
            <a:picLocks noChangeAspect="1"/>
          </p:cNvPicPr>
          <p:nvPr/>
        </p:nvPicPr>
        <p:blipFill rotWithShape="1">
          <a:blip r:embed="rId5">
            <a:extLst>
              <a:ext uri="{28A0092B-C50C-407E-A947-70E740481C1C}">
                <a14:useLocalDpi xmlns:a14="http://schemas.microsoft.com/office/drawing/2010/main" val="0"/>
              </a:ext>
            </a:extLst>
          </a:blip>
          <a:srcRect l="10749" t="46517" r="62668" b="6519"/>
          <a:stretch/>
        </p:blipFill>
        <p:spPr>
          <a:xfrm>
            <a:off x="386080" y="3454400"/>
            <a:ext cx="3241040" cy="3220720"/>
          </a:xfrm>
          <a:prstGeom prst="rect">
            <a:avLst/>
          </a:prstGeom>
          <a:ln>
            <a:solidFill>
              <a:schemeClr val="tx1"/>
            </a:solidFill>
          </a:ln>
        </p:spPr>
      </p:pic>
    </p:spTree>
    <p:extLst>
      <p:ext uri="{BB962C8B-B14F-4D97-AF65-F5344CB8AC3E}">
        <p14:creationId xmlns:p14="http://schemas.microsoft.com/office/powerpoint/2010/main" val="1164235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02FBF3F2-A7CA-4FEF-B19E-63BC1C122B69}"/>
              </a:ext>
            </a:extLst>
          </p:cNvPr>
          <p:cNvPicPr>
            <a:picLocks noChangeAspect="1"/>
          </p:cNvPicPr>
          <p:nvPr/>
        </p:nvPicPr>
        <p:blipFill rotWithShape="1">
          <a:blip r:embed="rId3">
            <a:extLst>
              <a:ext uri="{28A0092B-C50C-407E-A947-70E740481C1C}">
                <a14:useLocalDpi xmlns:a14="http://schemas.microsoft.com/office/drawing/2010/main" val="0"/>
              </a:ext>
            </a:extLst>
          </a:blip>
          <a:srcRect l="28084" t="22815" r="7333" b="14963"/>
          <a:stretch/>
        </p:blipFill>
        <p:spPr>
          <a:xfrm>
            <a:off x="2159000" y="1357630"/>
            <a:ext cx="7874000" cy="41427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710168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3CFA2F5D-A12D-41E6-98B5-2A74604C4ACC}"/>
              </a:ext>
            </a:extLst>
          </p:cNvPr>
          <p:cNvPicPr>
            <a:picLocks noChangeAspect="1"/>
          </p:cNvPicPr>
          <p:nvPr/>
        </p:nvPicPr>
        <p:blipFill rotWithShape="1">
          <a:blip r:embed="rId3">
            <a:extLst>
              <a:ext uri="{28A0092B-C50C-407E-A947-70E740481C1C}">
                <a14:useLocalDpi xmlns:a14="http://schemas.microsoft.com/office/drawing/2010/main" val="0"/>
              </a:ext>
            </a:extLst>
          </a:blip>
          <a:srcRect l="28250" t="34370" r="7250" b="13778"/>
          <a:stretch/>
        </p:blipFill>
        <p:spPr>
          <a:xfrm>
            <a:off x="2164080" y="1651000"/>
            <a:ext cx="7863840" cy="355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4627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1B20D7D7-45F2-4330-BCEE-3EAA6C116285}"/>
              </a:ext>
            </a:extLst>
          </p:cNvPr>
          <p:cNvPicPr>
            <a:picLocks noChangeAspect="1"/>
          </p:cNvPicPr>
          <p:nvPr/>
        </p:nvPicPr>
        <p:blipFill rotWithShape="1">
          <a:blip r:embed="rId3">
            <a:extLst>
              <a:ext uri="{28A0092B-C50C-407E-A947-70E740481C1C}">
                <a14:useLocalDpi xmlns:a14="http://schemas.microsoft.com/office/drawing/2010/main" val="0"/>
              </a:ext>
            </a:extLst>
          </a:blip>
          <a:srcRect l="27167" t="25333" r="11250" b="6519"/>
          <a:stretch/>
        </p:blipFill>
        <p:spPr>
          <a:xfrm>
            <a:off x="2341880" y="1092200"/>
            <a:ext cx="7508240" cy="4673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59804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1778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3E5ECAA9-5885-4E5D-947A-238847A036E6}"/>
              </a:ext>
            </a:extLst>
          </p:cNvPr>
          <p:cNvPicPr>
            <a:picLocks noChangeAspect="1"/>
          </p:cNvPicPr>
          <p:nvPr/>
        </p:nvPicPr>
        <p:blipFill rotWithShape="1">
          <a:blip r:embed="rId3">
            <a:extLst>
              <a:ext uri="{28A0092B-C50C-407E-A947-70E740481C1C}">
                <a14:useLocalDpi xmlns:a14="http://schemas.microsoft.com/office/drawing/2010/main" val="0"/>
              </a:ext>
            </a:extLst>
          </a:blip>
          <a:srcRect l="29949" t="24888" r="49106" b="30542"/>
          <a:stretch/>
        </p:blipFill>
        <p:spPr>
          <a:xfrm>
            <a:off x="2438400" y="808990"/>
            <a:ext cx="4927600" cy="52400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582028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6997BC33-D2FD-4507-8C6F-6C55AC0D98FD}"/>
              </a:ext>
            </a:extLst>
          </p:cNvPr>
          <p:cNvPicPr>
            <a:picLocks noChangeAspect="1"/>
          </p:cNvPicPr>
          <p:nvPr/>
        </p:nvPicPr>
        <p:blipFill rotWithShape="1">
          <a:blip r:embed="rId3">
            <a:extLst>
              <a:ext uri="{28A0092B-C50C-407E-A947-70E740481C1C}">
                <a14:useLocalDpi xmlns:a14="http://schemas.microsoft.com/office/drawing/2010/main" val="0"/>
              </a:ext>
            </a:extLst>
          </a:blip>
          <a:srcRect l="32084" t="21333" r="13917" b="12445"/>
          <a:stretch/>
        </p:blipFill>
        <p:spPr>
          <a:xfrm>
            <a:off x="2397760" y="662940"/>
            <a:ext cx="7975600" cy="55321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8759636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3F7E11-824E-4492-9EA8-AD7827934395}"/>
              </a:ext>
            </a:extLst>
          </p:cNvPr>
          <p:cNvPicPr>
            <a:picLocks noChangeAspect="1"/>
          </p:cNvPicPr>
          <p:nvPr/>
        </p:nvPicPr>
        <p:blipFill rotWithShape="1">
          <a:blip r:embed="rId2">
            <a:extLst>
              <a:ext uri="{28A0092B-C50C-407E-A947-70E740481C1C}">
                <a14:useLocalDpi xmlns:a14="http://schemas.microsoft.com/office/drawing/2010/main" val="0"/>
              </a:ext>
            </a:extLst>
          </a:blip>
          <a:srcRect l="29281" t="17131" r="29322" b="5984"/>
          <a:stretch/>
        </p:blipFill>
        <p:spPr>
          <a:xfrm>
            <a:off x="457199" y="304800"/>
            <a:ext cx="5222241" cy="63171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A78AB572-8595-47CA-88D8-C14297AB77ED}"/>
              </a:ext>
            </a:extLst>
          </p:cNvPr>
          <p:cNvPicPr>
            <a:picLocks noChangeAspect="1"/>
          </p:cNvPicPr>
          <p:nvPr/>
        </p:nvPicPr>
        <p:blipFill rotWithShape="1">
          <a:blip r:embed="rId3">
            <a:extLst>
              <a:ext uri="{28A0092B-C50C-407E-A947-70E740481C1C}">
                <a14:useLocalDpi xmlns:a14="http://schemas.microsoft.com/office/drawing/2010/main" val="0"/>
              </a:ext>
            </a:extLst>
          </a:blip>
          <a:srcRect l="29535" t="26659" r="28557" b="14296"/>
          <a:stretch/>
        </p:blipFill>
        <p:spPr>
          <a:xfrm>
            <a:off x="6583681" y="132080"/>
            <a:ext cx="4460240" cy="4028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276CFF54-4A9E-4C11-AEFE-607CA02CF8A4}"/>
              </a:ext>
            </a:extLst>
          </p:cNvPr>
          <p:cNvPicPr>
            <a:picLocks noChangeAspect="1"/>
          </p:cNvPicPr>
          <p:nvPr/>
        </p:nvPicPr>
        <p:blipFill rotWithShape="1">
          <a:blip r:embed="rId4">
            <a:extLst>
              <a:ext uri="{28A0092B-C50C-407E-A947-70E740481C1C}">
                <a14:useLocalDpi xmlns:a14="http://schemas.microsoft.com/office/drawing/2010/main" val="0"/>
              </a:ext>
            </a:extLst>
          </a:blip>
          <a:srcRect l="30503" t="44566" r="31783" b="33427"/>
          <a:stretch/>
        </p:blipFill>
        <p:spPr>
          <a:xfrm>
            <a:off x="5877562" y="4366400"/>
            <a:ext cx="6192517" cy="22555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234386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D21258AF-81E3-4A96-A823-9A61428696FB}"/>
              </a:ext>
            </a:extLst>
          </p:cNvPr>
          <p:cNvPicPr>
            <a:picLocks noChangeAspect="1"/>
          </p:cNvPicPr>
          <p:nvPr/>
        </p:nvPicPr>
        <p:blipFill rotWithShape="1">
          <a:blip r:embed="rId3">
            <a:extLst>
              <a:ext uri="{28A0092B-C50C-407E-A947-70E740481C1C}">
                <a14:useLocalDpi xmlns:a14="http://schemas.microsoft.com/office/drawing/2010/main" val="0"/>
              </a:ext>
            </a:extLst>
          </a:blip>
          <a:srcRect l="31917" t="36000" r="15333" b="22074"/>
          <a:stretch/>
        </p:blipFill>
        <p:spPr>
          <a:xfrm>
            <a:off x="2143760" y="1518920"/>
            <a:ext cx="8727440" cy="42570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384569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98E6C89A-F7FB-4627-87B7-78EBF6D6E21C}"/>
              </a:ext>
            </a:extLst>
          </p:cNvPr>
          <p:cNvPicPr>
            <a:picLocks noChangeAspect="1"/>
          </p:cNvPicPr>
          <p:nvPr/>
        </p:nvPicPr>
        <p:blipFill rotWithShape="1">
          <a:blip r:embed="rId3">
            <a:extLst>
              <a:ext uri="{28A0092B-C50C-407E-A947-70E740481C1C}">
                <a14:useLocalDpi xmlns:a14="http://schemas.microsoft.com/office/drawing/2010/main" val="0"/>
              </a:ext>
            </a:extLst>
          </a:blip>
          <a:srcRect l="50833" t="25333" r="28167" b="31212"/>
          <a:stretch/>
        </p:blipFill>
        <p:spPr>
          <a:xfrm>
            <a:off x="243840" y="1788160"/>
            <a:ext cx="4795520" cy="48412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a:extLst>
              <a:ext uri="{FF2B5EF4-FFF2-40B4-BE49-F238E27FC236}">
                <a16:creationId xmlns:a16="http://schemas.microsoft.com/office/drawing/2014/main" id="{D6A1543B-1459-460D-9E43-8CCD77692F1F}"/>
              </a:ext>
            </a:extLst>
          </p:cNvPr>
          <p:cNvPicPr>
            <a:picLocks noChangeAspect="1"/>
          </p:cNvPicPr>
          <p:nvPr/>
        </p:nvPicPr>
        <p:blipFill rotWithShape="1">
          <a:blip r:embed="rId4">
            <a:extLst>
              <a:ext uri="{28A0092B-C50C-407E-A947-70E740481C1C}">
                <a14:useLocalDpi xmlns:a14="http://schemas.microsoft.com/office/drawing/2010/main" val="0"/>
              </a:ext>
            </a:extLst>
          </a:blip>
          <a:srcRect l="33500" t="21334" r="21333" b="8295"/>
          <a:stretch/>
        </p:blipFill>
        <p:spPr>
          <a:xfrm>
            <a:off x="5252720" y="228600"/>
            <a:ext cx="6797040" cy="6400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9326380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CB708D-5DF9-4DCB-B1D5-7A8D941708B5}"/>
              </a:ext>
            </a:extLst>
          </p:cNvPr>
          <p:cNvPicPr>
            <a:picLocks noChangeAspect="1"/>
          </p:cNvPicPr>
          <p:nvPr/>
        </p:nvPicPr>
        <p:blipFill rotWithShape="1">
          <a:blip r:embed="rId2">
            <a:extLst>
              <a:ext uri="{28A0092B-C50C-407E-A947-70E740481C1C}">
                <a14:useLocalDpi xmlns:a14="http://schemas.microsoft.com/office/drawing/2010/main" val="0"/>
              </a:ext>
            </a:extLst>
          </a:blip>
          <a:srcRect l="71667" t="25998" r="8047" b="33185"/>
          <a:stretch/>
        </p:blipFill>
        <p:spPr>
          <a:xfrm>
            <a:off x="152400" y="624840"/>
            <a:ext cx="4724400" cy="56083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a:extLst>
              <a:ext uri="{FF2B5EF4-FFF2-40B4-BE49-F238E27FC236}">
                <a16:creationId xmlns:a16="http://schemas.microsoft.com/office/drawing/2014/main" id="{479A1D8F-1F6B-4F5C-84AD-CEE677AE4E3D}"/>
              </a:ext>
            </a:extLst>
          </p:cNvPr>
          <p:cNvPicPr>
            <a:picLocks noChangeAspect="1"/>
          </p:cNvPicPr>
          <p:nvPr/>
        </p:nvPicPr>
        <p:blipFill rotWithShape="1">
          <a:blip r:embed="rId3">
            <a:extLst>
              <a:ext uri="{28A0092B-C50C-407E-A947-70E740481C1C}">
                <a14:useLocalDpi xmlns:a14="http://schemas.microsoft.com/office/drawing/2010/main" val="0"/>
              </a:ext>
            </a:extLst>
          </a:blip>
          <a:srcRect l="34083" t="40000" r="17167" b="29630"/>
          <a:stretch/>
        </p:blipFill>
        <p:spPr>
          <a:xfrm>
            <a:off x="5090160" y="2179320"/>
            <a:ext cx="6949440" cy="24993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037863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20F8F49E-4ECD-42A8-A952-650182F360B2}"/>
              </a:ext>
            </a:extLst>
          </p:cNvPr>
          <p:cNvPicPr>
            <a:picLocks noChangeAspect="1"/>
          </p:cNvPicPr>
          <p:nvPr/>
        </p:nvPicPr>
        <p:blipFill rotWithShape="1">
          <a:blip r:embed="rId3">
            <a:extLst>
              <a:ext uri="{28A0092B-C50C-407E-A947-70E740481C1C}">
                <a14:useLocalDpi xmlns:a14="http://schemas.microsoft.com/office/drawing/2010/main" val="0"/>
              </a:ext>
            </a:extLst>
          </a:blip>
          <a:srcRect l="25083" t="17630" r="24417" b="74222"/>
          <a:stretch/>
        </p:blipFill>
        <p:spPr>
          <a:xfrm>
            <a:off x="3017520" y="287020"/>
            <a:ext cx="6156960" cy="55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356CFF96-2DD5-4917-89C2-01D80CE99B31}"/>
              </a:ext>
            </a:extLst>
          </p:cNvPr>
          <p:cNvPicPr>
            <a:picLocks noChangeAspect="1"/>
          </p:cNvPicPr>
          <p:nvPr/>
        </p:nvPicPr>
        <p:blipFill rotWithShape="1">
          <a:blip r:embed="rId3">
            <a:extLst>
              <a:ext uri="{28A0092B-C50C-407E-A947-70E740481C1C}">
                <a14:useLocalDpi xmlns:a14="http://schemas.microsoft.com/office/drawing/2010/main" val="0"/>
              </a:ext>
            </a:extLst>
          </a:blip>
          <a:srcRect l="5567" t="25316" r="70021" b="30058"/>
          <a:stretch/>
        </p:blipFill>
        <p:spPr>
          <a:xfrm>
            <a:off x="919480" y="1991360"/>
            <a:ext cx="5140960" cy="44780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0576D357-9538-402D-B829-3FA090AB500C}"/>
              </a:ext>
            </a:extLst>
          </p:cNvPr>
          <p:cNvPicPr>
            <a:picLocks noChangeAspect="1"/>
          </p:cNvPicPr>
          <p:nvPr/>
        </p:nvPicPr>
        <p:blipFill rotWithShape="1">
          <a:blip r:embed="rId4">
            <a:extLst>
              <a:ext uri="{28A0092B-C50C-407E-A947-70E740481C1C}">
                <a14:useLocalDpi xmlns:a14="http://schemas.microsoft.com/office/drawing/2010/main" val="0"/>
              </a:ext>
            </a:extLst>
          </a:blip>
          <a:srcRect l="10916" t="24296" r="51085" b="19260"/>
          <a:stretch/>
        </p:blipFill>
        <p:spPr>
          <a:xfrm>
            <a:off x="6858000" y="1808480"/>
            <a:ext cx="4632960" cy="3870960"/>
          </a:xfrm>
          <a:prstGeom prst="rect">
            <a:avLst/>
          </a:prstGeom>
        </p:spPr>
      </p:pic>
      <p:sp>
        <p:nvSpPr>
          <p:cNvPr id="9" name="TextBox 8">
            <a:extLst>
              <a:ext uri="{FF2B5EF4-FFF2-40B4-BE49-F238E27FC236}">
                <a16:creationId xmlns:a16="http://schemas.microsoft.com/office/drawing/2014/main" id="{0F63EDAA-3510-48B8-98D2-977C38814548}"/>
              </a:ext>
            </a:extLst>
          </p:cNvPr>
          <p:cNvSpPr txBox="1"/>
          <p:nvPr/>
        </p:nvSpPr>
        <p:spPr>
          <a:xfrm>
            <a:off x="6739890" y="5878830"/>
            <a:ext cx="4869180" cy="369332"/>
          </a:xfrm>
          <a:prstGeom prst="rect">
            <a:avLst/>
          </a:prstGeom>
          <a:noFill/>
        </p:spPr>
        <p:txBody>
          <a:bodyPr wrap="square" rtlCol="0">
            <a:spAutoFit/>
          </a:bodyPr>
          <a:lstStyle/>
          <a:p>
            <a:pPr algn="ctr"/>
            <a:r>
              <a:rPr lang="en-IN" dirty="0">
                <a:hlinkClick r:id="rId5"/>
              </a:rPr>
              <a:t>https://www.instagram.com/p/CEmFHqmghPJ/</a:t>
            </a:r>
            <a:endParaRPr lang="en-IN" dirty="0"/>
          </a:p>
        </p:txBody>
      </p:sp>
    </p:spTree>
    <p:extLst>
      <p:ext uri="{BB962C8B-B14F-4D97-AF65-F5344CB8AC3E}">
        <p14:creationId xmlns:p14="http://schemas.microsoft.com/office/powerpoint/2010/main" val="22286194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1CC5840-4DD4-4B44-8563-A63A15A09927}"/>
              </a:ext>
            </a:extLst>
          </p:cNvPr>
          <p:cNvPicPr>
            <a:picLocks noChangeAspect="1"/>
          </p:cNvPicPr>
          <p:nvPr/>
        </p:nvPicPr>
        <p:blipFill rotWithShape="1">
          <a:blip r:embed="rId2">
            <a:extLst>
              <a:ext uri="{28A0092B-C50C-407E-A947-70E740481C1C}">
                <a14:useLocalDpi xmlns:a14="http://schemas.microsoft.com/office/drawing/2010/main" val="0"/>
              </a:ext>
            </a:extLst>
          </a:blip>
          <a:srcRect l="29833" t="23704" r="28236" b="28741"/>
          <a:stretch/>
        </p:blipFill>
        <p:spPr>
          <a:xfrm>
            <a:off x="152400" y="114300"/>
            <a:ext cx="11744960" cy="6629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422662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77A67F9D-646C-4657-BA71-F7067BD53C32}"/>
              </a:ext>
            </a:extLst>
          </p:cNvPr>
          <p:cNvPicPr>
            <a:picLocks noChangeAspect="1"/>
          </p:cNvPicPr>
          <p:nvPr/>
        </p:nvPicPr>
        <p:blipFill rotWithShape="1">
          <a:blip r:embed="rId3">
            <a:extLst>
              <a:ext uri="{28A0092B-C50C-407E-A947-70E740481C1C}">
                <a14:useLocalDpi xmlns:a14="http://schemas.microsoft.com/office/drawing/2010/main" val="0"/>
              </a:ext>
            </a:extLst>
          </a:blip>
          <a:srcRect l="71833" t="25333" r="6667" b="29186"/>
          <a:stretch/>
        </p:blipFill>
        <p:spPr>
          <a:xfrm>
            <a:off x="2336800" y="477520"/>
            <a:ext cx="6339840" cy="59029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8115362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1D2153-6A14-4D36-8E1A-19C4A68989EF}"/>
              </a:ext>
            </a:extLst>
          </p:cNvPr>
          <p:cNvPicPr>
            <a:picLocks noChangeAspect="1"/>
          </p:cNvPicPr>
          <p:nvPr/>
        </p:nvPicPr>
        <p:blipFill rotWithShape="1">
          <a:blip r:embed="rId2">
            <a:extLst>
              <a:ext uri="{28A0092B-C50C-407E-A947-70E740481C1C}">
                <a14:useLocalDpi xmlns:a14="http://schemas.microsoft.com/office/drawing/2010/main" val="0"/>
              </a:ext>
            </a:extLst>
          </a:blip>
          <a:srcRect l="4105" t="1333" r="5093" b="27539"/>
          <a:stretch/>
        </p:blipFill>
        <p:spPr>
          <a:xfrm>
            <a:off x="5892800" y="193040"/>
            <a:ext cx="5923280" cy="558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9242BAE8-7618-441D-AAB5-33E8AB26F3AF}"/>
              </a:ext>
            </a:extLst>
          </p:cNvPr>
          <p:cNvPicPr>
            <a:picLocks noChangeAspect="1"/>
          </p:cNvPicPr>
          <p:nvPr/>
        </p:nvPicPr>
        <p:blipFill rotWithShape="1">
          <a:blip r:embed="rId3">
            <a:extLst>
              <a:ext uri="{28A0092B-C50C-407E-A947-70E740481C1C}">
                <a14:useLocalDpi xmlns:a14="http://schemas.microsoft.com/office/drawing/2010/main" val="0"/>
              </a:ext>
            </a:extLst>
          </a:blip>
          <a:srcRect b="24113"/>
          <a:stretch/>
        </p:blipFill>
        <p:spPr>
          <a:xfrm>
            <a:off x="249616" y="298520"/>
            <a:ext cx="5246943" cy="52043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Rectangle 1">
            <a:extLst>
              <a:ext uri="{FF2B5EF4-FFF2-40B4-BE49-F238E27FC236}">
                <a16:creationId xmlns:a16="http://schemas.microsoft.com/office/drawing/2014/main" id="{5ED57096-AA43-4824-8AD0-9C3C371B4E3F}"/>
              </a:ext>
            </a:extLst>
          </p:cNvPr>
          <p:cNvSpPr/>
          <p:nvPr/>
        </p:nvSpPr>
        <p:spPr>
          <a:xfrm>
            <a:off x="249616" y="5943600"/>
            <a:ext cx="11566464" cy="802640"/>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rgbClr val="002060"/>
                </a:solidFill>
              </a:rPr>
              <a:t>While both IELTS Academic and IELTS GT give you an essay as the second writing task, the themes in the latter are much simpler.</a:t>
            </a:r>
            <a:r>
              <a:rPr lang="en-US" dirty="0">
                <a:solidFill>
                  <a:srgbClr val="002060"/>
                </a:solidFill>
              </a:rPr>
              <a:t> Sudhir Chhabra</a:t>
            </a:r>
            <a:endParaRPr lang="en-IN" i="1" dirty="0">
              <a:solidFill>
                <a:srgbClr val="002060"/>
              </a:solidFill>
            </a:endParaRPr>
          </a:p>
        </p:txBody>
      </p:sp>
    </p:spTree>
    <p:extLst>
      <p:ext uri="{BB962C8B-B14F-4D97-AF65-F5344CB8AC3E}">
        <p14:creationId xmlns:p14="http://schemas.microsoft.com/office/powerpoint/2010/main" val="7717521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Rectangle 2">
            <a:extLst>
              <a:ext uri="{FF2B5EF4-FFF2-40B4-BE49-F238E27FC236}">
                <a16:creationId xmlns:a16="http://schemas.microsoft.com/office/drawing/2014/main" id="{67451B6B-1C8D-403E-BD06-DA3530B57E65}"/>
              </a:ext>
            </a:extLst>
          </p:cNvPr>
          <p:cNvSpPr/>
          <p:nvPr/>
        </p:nvSpPr>
        <p:spPr>
          <a:xfrm>
            <a:off x="3769360" y="1574800"/>
            <a:ext cx="4653280" cy="3708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u="sng" dirty="0"/>
              <a:t>Day 2</a:t>
            </a:r>
          </a:p>
          <a:p>
            <a:pPr algn="ctr"/>
            <a:endParaRPr lang="en-US" sz="3600" dirty="0"/>
          </a:p>
          <a:p>
            <a:pPr algn="ctr"/>
            <a:r>
              <a:rPr lang="en-US" sz="2800" dirty="0">
                <a:effectLst/>
                <a:latin typeface="Britannic Bold" panose="020B0903060703020204" pitchFamily="34" charset="0"/>
                <a:ea typeface="Calibri" panose="020F0502020204030204" pitchFamily="34" charset="0"/>
                <a:cs typeface="Times New Roman" panose="02020603050405020304" pitchFamily="18" charset="0"/>
              </a:rPr>
              <a:t>Listening Maps  Opinion Essay  Speaking Test</a:t>
            </a:r>
            <a:endParaRPr lang="en-IN" sz="2800" dirty="0">
              <a:latin typeface="Britannic Bold" panose="020B0903060703020204" pitchFamily="34" charset="0"/>
            </a:endParaRPr>
          </a:p>
        </p:txBody>
      </p:sp>
    </p:spTree>
    <p:extLst>
      <p:ext uri="{BB962C8B-B14F-4D97-AF65-F5344CB8AC3E}">
        <p14:creationId xmlns:p14="http://schemas.microsoft.com/office/powerpoint/2010/main" val="7474392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3E3DD4B7-18FC-429A-9D51-1DEE5EE9AB3E}"/>
              </a:ext>
            </a:extLst>
          </p:cNvPr>
          <p:cNvPicPr>
            <a:picLocks noChangeAspect="1"/>
          </p:cNvPicPr>
          <p:nvPr/>
        </p:nvPicPr>
        <p:blipFill rotWithShape="1">
          <a:blip r:embed="rId3">
            <a:extLst>
              <a:ext uri="{28A0092B-C50C-407E-A947-70E740481C1C}">
                <a14:useLocalDpi xmlns:a14="http://schemas.microsoft.com/office/drawing/2010/main" val="0"/>
              </a:ext>
            </a:extLst>
          </a:blip>
          <a:srcRect l="31750" t="22667" r="33250" b="5036"/>
          <a:stretch/>
        </p:blipFill>
        <p:spPr>
          <a:xfrm>
            <a:off x="2092960" y="228600"/>
            <a:ext cx="7386320" cy="6400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Rectangle 3">
            <a:hlinkClick r:id="rId4"/>
            <a:extLst>
              <a:ext uri="{FF2B5EF4-FFF2-40B4-BE49-F238E27FC236}">
                <a16:creationId xmlns:a16="http://schemas.microsoft.com/office/drawing/2014/main" id="{9E64349F-A963-420D-A33C-050C5DCD6AD0}"/>
              </a:ext>
            </a:extLst>
          </p:cNvPr>
          <p:cNvSpPr/>
          <p:nvPr/>
        </p:nvSpPr>
        <p:spPr>
          <a:xfrm>
            <a:off x="10099040" y="2967335"/>
            <a:ext cx="1890262"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Audio</a:t>
            </a:r>
          </a:p>
        </p:txBody>
      </p:sp>
    </p:spTree>
    <p:extLst>
      <p:ext uri="{BB962C8B-B14F-4D97-AF65-F5344CB8AC3E}">
        <p14:creationId xmlns:p14="http://schemas.microsoft.com/office/powerpoint/2010/main" val="19445268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Rectangle 1">
            <a:extLst>
              <a:ext uri="{FF2B5EF4-FFF2-40B4-BE49-F238E27FC236}">
                <a16:creationId xmlns:a16="http://schemas.microsoft.com/office/drawing/2014/main" id="{D2A8978D-689F-41B0-A5A6-4E8A24F99C56}"/>
              </a:ext>
            </a:extLst>
          </p:cNvPr>
          <p:cNvSpPr/>
          <p:nvPr/>
        </p:nvSpPr>
        <p:spPr>
          <a:xfrm>
            <a:off x="3423920" y="396240"/>
            <a:ext cx="5344160" cy="108712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latin typeface="Bauhaus 93" panose="04030905020B02020C02" pitchFamily="82" charset="0"/>
              </a:rPr>
              <a:t>Opinion Essay</a:t>
            </a:r>
            <a:endParaRPr lang="en-IN" sz="6600" dirty="0">
              <a:latin typeface="Bauhaus 93" panose="04030905020B02020C02" pitchFamily="82" charset="0"/>
            </a:endParaRPr>
          </a:p>
        </p:txBody>
      </p:sp>
      <p:graphicFrame>
        <p:nvGraphicFramePr>
          <p:cNvPr id="3" name="Diagram 2">
            <a:extLst>
              <a:ext uri="{FF2B5EF4-FFF2-40B4-BE49-F238E27FC236}">
                <a16:creationId xmlns:a16="http://schemas.microsoft.com/office/drawing/2014/main" id="{7B68D866-A01A-4D6A-B6D2-F470433A8A56}"/>
              </a:ext>
            </a:extLst>
          </p:cNvPr>
          <p:cNvGraphicFramePr/>
          <p:nvPr>
            <p:extLst>
              <p:ext uri="{D42A27DB-BD31-4B8C-83A1-F6EECF244321}">
                <p14:modId xmlns:p14="http://schemas.microsoft.com/office/powerpoint/2010/main" val="2401137044"/>
              </p:ext>
            </p:extLst>
          </p:nvPr>
        </p:nvGraphicFramePr>
        <p:xfrm>
          <a:off x="3327400" y="1995593"/>
          <a:ext cx="5537200" cy="28668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794826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4" name="Ink 43">
                <a:extLst>
                  <a:ext uri="{FF2B5EF4-FFF2-40B4-BE49-F238E27FC236}">
                    <a16:creationId xmlns:a16="http://schemas.microsoft.com/office/drawing/2014/main" id="{9EB882B1-3365-47FA-80DC-4BA6E72D5687}"/>
                  </a:ext>
                </a:extLst>
              </p14:cNvPr>
              <p14:cNvContentPartPr/>
              <p14:nvPr/>
            </p14:nvContentPartPr>
            <p14:xfrm>
              <a:off x="7193400" y="5391760"/>
              <a:ext cx="360" cy="360"/>
            </p14:xfrm>
          </p:contentPart>
        </mc:Choice>
        <mc:Fallback xmlns="">
          <p:pic>
            <p:nvPicPr>
              <p:cNvPr id="44" name="Ink 43">
                <a:extLst>
                  <a:ext uri="{FF2B5EF4-FFF2-40B4-BE49-F238E27FC236}">
                    <a16:creationId xmlns:a16="http://schemas.microsoft.com/office/drawing/2014/main" id="{9EB882B1-3365-47FA-80DC-4BA6E72D5687}"/>
                  </a:ext>
                </a:extLst>
              </p:cNvPr>
              <p:cNvPicPr/>
              <p:nvPr/>
            </p:nvPicPr>
            <p:blipFill>
              <a:blip r:embed="rId65"/>
              <a:stretch>
                <a:fillRect/>
              </a:stretch>
            </p:blipFill>
            <p:spPr>
              <a:xfrm>
                <a:off x="7184400" y="5383120"/>
                <a:ext cx="18000" cy="18000"/>
              </a:xfrm>
              <a:prstGeom prst="rect">
                <a:avLst/>
              </a:prstGeom>
            </p:spPr>
          </p:pic>
        </mc:Fallback>
      </mc:AlternateContent>
      <p:pic>
        <p:nvPicPr>
          <p:cNvPr id="100" name="Picture 99">
            <a:extLst>
              <a:ext uri="{FF2B5EF4-FFF2-40B4-BE49-F238E27FC236}">
                <a16:creationId xmlns:a16="http://schemas.microsoft.com/office/drawing/2014/main" id="{24ADB315-A170-4578-B5E1-0BA5569F20E7}"/>
              </a:ext>
            </a:extLst>
          </p:cNvPr>
          <p:cNvPicPr>
            <a:picLocks noChangeAspect="1"/>
          </p:cNvPicPr>
          <p:nvPr/>
        </p:nvPicPr>
        <p:blipFill>
          <a:blip r:embed="rId66">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4" name="Picture 103">
            <a:extLst>
              <a:ext uri="{FF2B5EF4-FFF2-40B4-BE49-F238E27FC236}">
                <a16:creationId xmlns:a16="http://schemas.microsoft.com/office/drawing/2014/main" id="{9F675C52-61A4-4B41-A254-E981B5BD3D95}"/>
              </a:ext>
            </a:extLst>
          </p:cNvPr>
          <p:cNvPicPr>
            <a:picLocks noChangeAspect="1"/>
          </p:cNvPicPr>
          <p:nvPr/>
        </p:nvPicPr>
        <p:blipFill rotWithShape="1">
          <a:blip r:embed="rId67">
            <a:extLst>
              <a:ext uri="{28A0092B-C50C-407E-A947-70E740481C1C}">
                <a14:useLocalDpi xmlns:a14="http://schemas.microsoft.com/office/drawing/2010/main" val="0"/>
              </a:ext>
            </a:extLst>
          </a:blip>
          <a:srcRect l="21916" t="33333" r="38500" b="34963"/>
          <a:stretch/>
        </p:blipFill>
        <p:spPr>
          <a:xfrm>
            <a:off x="1788520" y="1671320"/>
            <a:ext cx="8614960" cy="3515360"/>
          </a:xfrm>
          <a:prstGeom prst="rect">
            <a:avLst/>
          </a:prstGeom>
          <a:ln>
            <a:solidFill>
              <a:schemeClr val="tx1">
                <a:lumMod val="95000"/>
                <a:lumOff val="5000"/>
              </a:schemeClr>
            </a:solidFill>
          </a:ln>
        </p:spPr>
      </p:pic>
    </p:spTree>
    <p:extLst>
      <p:ext uri="{BB962C8B-B14F-4D97-AF65-F5344CB8AC3E}">
        <p14:creationId xmlns:p14="http://schemas.microsoft.com/office/powerpoint/2010/main" val="15009825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FB7C10B-09B9-4D86-AC73-25AD81DB9CAC}"/>
              </a:ext>
            </a:extLst>
          </p:cNvPr>
          <p:cNvSpPr/>
          <p:nvPr/>
        </p:nvSpPr>
        <p:spPr>
          <a:xfrm>
            <a:off x="1539240" y="1737360"/>
            <a:ext cx="9113520" cy="338328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r>
              <a:rPr lang="en-US" sz="2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Enjoying music is a natural characteristic of humans. Almost every emotion of ours finds an instant connection with a specific kind of beat. For instance, we relieve ourselves of gloom with sad numbers, and we dance to party songs for cherishing good times. Nonetheless, what musical pieces an individual selects can be in stark contrast with those chosen by another person of a different age group or ethnicity. Hence, thinking that music can effectively lead to cohesion among differently aged or raised humans is wrong.</a:t>
            </a:r>
            <a:endParaRPr lang="en-IN" sz="24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IN" sz="2400" dirty="0"/>
          </a:p>
        </p:txBody>
      </p:sp>
      <p:pic>
        <p:nvPicPr>
          <p:cNvPr id="3" name="Picture 2">
            <a:extLst>
              <a:ext uri="{FF2B5EF4-FFF2-40B4-BE49-F238E27FC236}">
                <a16:creationId xmlns:a16="http://schemas.microsoft.com/office/drawing/2014/main" id="{E469FECB-4BDD-4439-A1B4-9AAC66C271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118945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FB7C10B-09B9-4D86-AC73-25AD81DB9CAC}"/>
              </a:ext>
            </a:extLst>
          </p:cNvPr>
          <p:cNvSpPr/>
          <p:nvPr/>
        </p:nvSpPr>
        <p:spPr>
          <a:xfrm>
            <a:off x="1539240" y="1737360"/>
            <a:ext cx="9113520" cy="338328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r>
              <a:rPr lang="en-US" sz="20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To begin with, age-related issues come into the way of bonding by music because of different life conditions. That is to say, people of varying ages have different mindsets. For example, the young are in pursuit of making careers and enjoying their youth. Therefore, they are energetic. By contrast, the old are highly spiritual and calm. Now, such mental and bodily configurations extensively affect what musical genres different individuals vouch for. Thus, the youth opt for peppy numbers, and the old, on the other hand, prize mellow music. With such differences in choices of music, getting these two, and in general any two, age groups together using songs and melodies is clearly improbable.</a:t>
            </a:r>
            <a:endParaRPr lang="en-IN" sz="20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IN" sz="2000" dirty="0"/>
          </a:p>
        </p:txBody>
      </p:sp>
      <p:pic>
        <p:nvPicPr>
          <p:cNvPr id="3" name="Picture 2">
            <a:extLst>
              <a:ext uri="{FF2B5EF4-FFF2-40B4-BE49-F238E27FC236}">
                <a16:creationId xmlns:a16="http://schemas.microsoft.com/office/drawing/2014/main" id="{3D9382E0-0D89-4286-87FC-5CD41280F6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567953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FB7C10B-09B9-4D86-AC73-25AD81DB9CAC}"/>
              </a:ext>
            </a:extLst>
          </p:cNvPr>
          <p:cNvSpPr/>
          <p:nvPr/>
        </p:nvSpPr>
        <p:spPr>
          <a:xfrm>
            <a:off x="1539240" y="1737360"/>
            <a:ext cx="9113520" cy="338328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Subsequently, a culture is defined by various elements. One of such major elements is music. Now, there are contrasting cultural variations in the world. As a result, there are variations in the associated forms of music, too. Such variations keep people of distinct cultures from one another in place of with each other. To illustrate, in India, South Indians do not like the Punjab-defining upbeat music. Similarly, the Punjabi community does not take a shine to soul-soothing South Indian rhythms.</a:t>
            </a:r>
            <a:endParaRPr lang="en-IN" sz="24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3A6A9503-1791-469D-83F8-7AA7F35A29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6012910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FB7C10B-09B9-4D86-AC73-25AD81DB9CAC}"/>
              </a:ext>
            </a:extLst>
          </p:cNvPr>
          <p:cNvSpPr/>
          <p:nvPr/>
        </p:nvSpPr>
        <p:spPr>
          <a:xfrm>
            <a:off x="1539240" y="1737360"/>
            <a:ext cx="9113520" cy="338328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conclusion, music cannot act as a binding force among individuals with age gaps owing to age-based music choices. Further, it cannot do so for different ethnic groups, too, as different cultures are not fond of one another’s music forms.</a:t>
            </a:r>
            <a:endParaRPr lang="en-IN" sz="28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26F6DBC5-0C82-4089-B426-22A55F3885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217340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Rectangle 2">
            <a:extLst>
              <a:ext uri="{FF2B5EF4-FFF2-40B4-BE49-F238E27FC236}">
                <a16:creationId xmlns:a16="http://schemas.microsoft.com/office/drawing/2014/main" id="{54388031-D429-4D58-B34F-B0C1B1A335C1}"/>
              </a:ext>
            </a:extLst>
          </p:cNvPr>
          <p:cNvSpPr/>
          <p:nvPr/>
        </p:nvSpPr>
        <p:spPr>
          <a:xfrm>
            <a:off x="4414866" y="845820"/>
            <a:ext cx="3362267" cy="923330"/>
          </a:xfrm>
          <a:prstGeom prst="rect">
            <a:avLst/>
          </a:prstGeom>
          <a:noFill/>
          <a:ln>
            <a:solidFill>
              <a:schemeClr val="tx1"/>
            </a:solidFill>
          </a:ln>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Homework</a:t>
            </a:r>
          </a:p>
        </p:txBody>
      </p:sp>
      <p:pic>
        <p:nvPicPr>
          <p:cNvPr id="6" name="Picture 5">
            <a:extLst>
              <a:ext uri="{FF2B5EF4-FFF2-40B4-BE49-F238E27FC236}">
                <a16:creationId xmlns:a16="http://schemas.microsoft.com/office/drawing/2014/main" id="{EFCB0E10-F3E2-48A7-AD34-F8BC316C4792}"/>
              </a:ext>
            </a:extLst>
          </p:cNvPr>
          <p:cNvPicPr>
            <a:picLocks noChangeAspect="1"/>
          </p:cNvPicPr>
          <p:nvPr/>
        </p:nvPicPr>
        <p:blipFill rotWithShape="1">
          <a:blip r:embed="rId3">
            <a:extLst>
              <a:ext uri="{28A0092B-C50C-407E-A947-70E740481C1C}">
                <a14:useLocalDpi xmlns:a14="http://schemas.microsoft.com/office/drawing/2010/main" val="0"/>
              </a:ext>
            </a:extLst>
          </a:blip>
          <a:srcRect l="29582" t="58074" r="26001" b="10519"/>
          <a:stretch/>
        </p:blipFill>
        <p:spPr>
          <a:xfrm>
            <a:off x="243840" y="2021840"/>
            <a:ext cx="11673840" cy="4409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580592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5620490D-B670-4D92-9902-EE301389C44B}"/>
              </a:ext>
            </a:extLst>
          </p:cNvPr>
          <p:cNvPicPr>
            <a:picLocks noChangeAspect="1"/>
          </p:cNvPicPr>
          <p:nvPr/>
        </p:nvPicPr>
        <p:blipFill rotWithShape="1">
          <a:blip r:embed="rId3">
            <a:extLst>
              <a:ext uri="{28A0092B-C50C-407E-A947-70E740481C1C}">
                <a14:useLocalDpi xmlns:a14="http://schemas.microsoft.com/office/drawing/2010/main" val="0"/>
              </a:ext>
            </a:extLst>
          </a:blip>
          <a:srcRect l="29334" t="44000" r="33416" b="29629"/>
          <a:stretch/>
        </p:blipFill>
        <p:spPr>
          <a:xfrm>
            <a:off x="3042920" y="2016760"/>
            <a:ext cx="6106160" cy="28244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5524288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B424FA-F7A1-4773-89C8-F8FF8E9FEBB9}"/>
              </a:ext>
            </a:extLst>
          </p:cNvPr>
          <p:cNvPicPr>
            <a:picLocks noChangeAspect="1"/>
          </p:cNvPicPr>
          <p:nvPr/>
        </p:nvPicPr>
        <p:blipFill rotWithShape="1">
          <a:blip r:embed="rId2">
            <a:extLst>
              <a:ext uri="{28A0092B-C50C-407E-A947-70E740481C1C}">
                <a14:useLocalDpi xmlns:a14="http://schemas.microsoft.com/office/drawing/2010/main" val="0"/>
              </a:ext>
            </a:extLst>
          </a:blip>
          <a:srcRect l="7986" t="4222" r="8360" b="26518"/>
          <a:stretch/>
        </p:blipFill>
        <p:spPr>
          <a:xfrm>
            <a:off x="162561" y="172720"/>
            <a:ext cx="5842000" cy="57505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8276C5E2-3EA2-4E7E-A5D4-ECC6CE39E33E}"/>
              </a:ext>
            </a:extLst>
          </p:cNvPr>
          <p:cNvPicPr>
            <a:picLocks noChangeAspect="1"/>
          </p:cNvPicPr>
          <p:nvPr/>
        </p:nvPicPr>
        <p:blipFill rotWithShape="1">
          <a:blip r:embed="rId3">
            <a:extLst>
              <a:ext uri="{28A0092B-C50C-407E-A947-70E740481C1C}">
                <a14:useLocalDpi xmlns:a14="http://schemas.microsoft.com/office/drawing/2010/main" val="0"/>
              </a:ext>
            </a:extLst>
          </a:blip>
          <a:srcRect l="6383" t="7967" r="6681" b="28994"/>
          <a:stretch/>
        </p:blipFill>
        <p:spPr>
          <a:xfrm>
            <a:off x="6187440" y="172720"/>
            <a:ext cx="5842000" cy="57505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ectangle 6">
            <a:extLst>
              <a:ext uri="{FF2B5EF4-FFF2-40B4-BE49-F238E27FC236}">
                <a16:creationId xmlns:a16="http://schemas.microsoft.com/office/drawing/2014/main" id="{20809662-BDA3-4DC2-AD4F-BEEA39FA3EC1}"/>
              </a:ext>
            </a:extLst>
          </p:cNvPr>
          <p:cNvSpPr/>
          <p:nvPr/>
        </p:nvSpPr>
        <p:spPr>
          <a:xfrm>
            <a:off x="162561" y="6106160"/>
            <a:ext cx="11841480" cy="65024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t>This one was a challenging exam. Especially, the writing part requires you to write a story in one of the two tasks. The other three modules were more or less like the IELTS counterparts. </a:t>
            </a:r>
            <a:r>
              <a:rPr lang="en-US" dirty="0"/>
              <a:t>Sudhir Chhabra</a:t>
            </a:r>
            <a:endParaRPr lang="en-IN" i="1" dirty="0"/>
          </a:p>
        </p:txBody>
      </p:sp>
    </p:spTree>
    <p:extLst>
      <p:ext uri="{BB962C8B-B14F-4D97-AF65-F5344CB8AC3E}">
        <p14:creationId xmlns:p14="http://schemas.microsoft.com/office/powerpoint/2010/main" val="25193188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Rectangle 2">
            <a:extLst>
              <a:ext uri="{FF2B5EF4-FFF2-40B4-BE49-F238E27FC236}">
                <a16:creationId xmlns:a16="http://schemas.microsoft.com/office/drawing/2014/main" id="{B4A3107F-A067-4657-8E76-A428EEF67522}"/>
              </a:ext>
            </a:extLst>
          </p:cNvPr>
          <p:cNvSpPr/>
          <p:nvPr/>
        </p:nvSpPr>
        <p:spPr>
          <a:xfrm>
            <a:off x="3769360" y="1574800"/>
            <a:ext cx="4653280" cy="3708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u="sng" dirty="0"/>
              <a:t>Day 3</a:t>
            </a:r>
          </a:p>
          <a:p>
            <a:pPr algn="ctr"/>
            <a:endParaRPr lang="en-US" sz="3600" dirty="0"/>
          </a:p>
          <a:p>
            <a:pPr algn="ctr"/>
            <a:r>
              <a:rPr lang="en-US" sz="2800" dirty="0">
                <a:effectLst/>
                <a:latin typeface="Britannic Bold" panose="020B0903060703020204" pitchFamily="34" charset="0"/>
                <a:ea typeface="Calibri" panose="020F0502020204030204" pitchFamily="34" charset="0"/>
                <a:cs typeface="Times New Roman" panose="02020603050405020304" pitchFamily="18" charset="0"/>
              </a:rPr>
              <a:t>Reading Which Paragraph  Writing Task 1 Introduction  Speaking Test</a:t>
            </a:r>
            <a:endParaRPr lang="en-IN" sz="2800" dirty="0">
              <a:latin typeface="Britannic Bold" panose="020B0903060703020204" pitchFamily="34" charset="0"/>
            </a:endParaRPr>
          </a:p>
        </p:txBody>
      </p:sp>
    </p:spTree>
    <p:extLst>
      <p:ext uri="{BB962C8B-B14F-4D97-AF65-F5344CB8AC3E}">
        <p14:creationId xmlns:p14="http://schemas.microsoft.com/office/powerpoint/2010/main" val="13899805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32F9E640-637F-4CDC-A22D-ADA71BA5D79B}"/>
              </a:ext>
            </a:extLst>
          </p:cNvPr>
          <p:cNvPicPr>
            <a:picLocks noChangeAspect="1"/>
          </p:cNvPicPr>
          <p:nvPr/>
        </p:nvPicPr>
        <p:blipFill rotWithShape="1">
          <a:blip r:embed="rId3">
            <a:extLst>
              <a:ext uri="{28A0092B-C50C-407E-A947-70E740481C1C}">
                <a14:useLocalDpi xmlns:a14="http://schemas.microsoft.com/office/drawing/2010/main" val="0"/>
              </a:ext>
            </a:extLst>
          </a:blip>
          <a:srcRect l="30333" t="24741" r="31166" b="21778"/>
          <a:stretch/>
        </p:blipFill>
        <p:spPr>
          <a:xfrm>
            <a:off x="1849120" y="157480"/>
            <a:ext cx="5943600" cy="47294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281B044C-2A06-4D03-9392-4BCA7439DCFA}"/>
              </a:ext>
            </a:extLst>
          </p:cNvPr>
          <p:cNvPicPr>
            <a:picLocks noChangeAspect="1"/>
          </p:cNvPicPr>
          <p:nvPr/>
        </p:nvPicPr>
        <p:blipFill rotWithShape="1">
          <a:blip r:embed="rId4">
            <a:extLst>
              <a:ext uri="{28A0092B-C50C-407E-A947-70E740481C1C}">
                <a14:useLocalDpi xmlns:a14="http://schemas.microsoft.com/office/drawing/2010/main" val="0"/>
              </a:ext>
            </a:extLst>
          </a:blip>
          <a:srcRect l="29833" t="25036" r="31916" b="54075"/>
          <a:stretch/>
        </p:blipFill>
        <p:spPr>
          <a:xfrm>
            <a:off x="1483360" y="5064760"/>
            <a:ext cx="6461760" cy="16357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15D87D93-C43D-42E4-BE36-261FACA0F366}"/>
              </a:ext>
            </a:extLst>
          </p:cNvPr>
          <p:cNvPicPr>
            <a:picLocks noChangeAspect="1"/>
          </p:cNvPicPr>
          <p:nvPr/>
        </p:nvPicPr>
        <p:blipFill rotWithShape="1">
          <a:blip r:embed="rId5">
            <a:extLst>
              <a:ext uri="{28A0092B-C50C-407E-A947-70E740481C1C}">
                <a14:useLocalDpi xmlns:a14="http://schemas.microsoft.com/office/drawing/2010/main" val="0"/>
              </a:ext>
            </a:extLst>
          </a:blip>
          <a:srcRect l="30417" t="43704" r="37500" b="27556"/>
          <a:stretch/>
        </p:blipFill>
        <p:spPr>
          <a:xfrm>
            <a:off x="7945120" y="1188720"/>
            <a:ext cx="4196080" cy="24587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008581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B83215BD-2412-4AFE-8A17-6318F9D7C587}"/>
              </a:ext>
            </a:extLst>
          </p:cNvPr>
          <p:cNvPicPr>
            <a:picLocks noChangeAspect="1"/>
          </p:cNvPicPr>
          <p:nvPr/>
        </p:nvPicPr>
        <p:blipFill rotWithShape="1">
          <a:blip r:embed="rId3">
            <a:extLst>
              <a:ext uri="{28A0092B-C50C-407E-A947-70E740481C1C}">
                <a14:useLocalDpi xmlns:a14="http://schemas.microsoft.com/office/drawing/2010/main" val="0"/>
              </a:ext>
            </a:extLst>
          </a:blip>
          <a:srcRect l="31548" t="20901" r="31791" b="35875"/>
          <a:stretch/>
        </p:blipFill>
        <p:spPr>
          <a:xfrm>
            <a:off x="528320" y="1950720"/>
            <a:ext cx="5394960" cy="38912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79CD3B93-CFB9-4F0C-96D3-8AF666672D7C}"/>
              </a:ext>
            </a:extLst>
          </p:cNvPr>
          <p:cNvPicPr>
            <a:picLocks noChangeAspect="1"/>
          </p:cNvPicPr>
          <p:nvPr/>
        </p:nvPicPr>
        <p:blipFill rotWithShape="1">
          <a:blip r:embed="rId4">
            <a:extLst>
              <a:ext uri="{28A0092B-C50C-407E-A947-70E740481C1C}">
                <a14:useLocalDpi xmlns:a14="http://schemas.microsoft.com/office/drawing/2010/main" val="0"/>
              </a:ext>
            </a:extLst>
          </a:blip>
          <a:srcRect l="30921" t="31639" r="31439" b="24294"/>
          <a:stretch/>
        </p:blipFill>
        <p:spPr>
          <a:xfrm>
            <a:off x="6187442" y="492762"/>
            <a:ext cx="5841998" cy="45567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086279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DA1376E8-9169-4F12-BD10-A052B595CB3B}"/>
              </a:ext>
            </a:extLst>
          </p:cNvPr>
          <p:cNvPicPr>
            <a:picLocks noChangeAspect="1"/>
          </p:cNvPicPr>
          <p:nvPr/>
        </p:nvPicPr>
        <p:blipFill rotWithShape="1">
          <a:blip r:embed="rId3">
            <a:extLst>
              <a:ext uri="{28A0092B-C50C-407E-A947-70E740481C1C}">
                <a14:useLocalDpi xmlns:a14="http://schemas.microsoft.com/office/drawing/2010/main" val="0"/>
              </a:ext>
            </a:extLst>
          </a:blip>
          <a:srcRect l="48667" t="65333" r="43833" b="27139"/>
          <a:stretch/>
        </p:blipFill>
        <p:spPr>
          <a:xfrm>
            <a:off x="4531360" y="2425700"/>
            <a:ext cx="3129280" cy="2006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969438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28F3088C-95CC-4015-98AC-E7D9F41050E2}"/>
              </a:ext>
            </a:extLst>
          </p:cNvPr>
          <p:cNvPicPr>
            <a:picLocks noChangeAspect="1"/>
          </p:cNvPicPr>
          <p:nvPr/>
        </p:nvPicPr>
        <p:blipFill rotWithShape="1">
          <a:blip r:embed="rId3">
            <a:extLst>
              <a:ext uri="{28A0092B-C50C-407E-A947-70E740481C1C}">
                <a14:useLocalDpi xmlns:a14="http://schemas.microsoft.com/office/drawing/2010/main" val="0"/>
              </a:ext>
            </a:extLst>
          </a:blip>
          <a:srcRect l="667" t="21334" r="70583" b="24444"/>
          <a:stretch/>
        </p:blipFill>
        <p:spPr>
          <a:xfrm>
            <a:off x="2306320" y="619760"/>
            <a:ext cx="5344160" cy="56184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288758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45DA8797-0ABB-4698-A67F-F73468CEB4D4}"/>
              </a:ext>
            </a:extLst>
          </p:cNvPr>
          <p:cNvPicPr>
            <a:picLocks noChangeAspect="1"/>
          </p:cNvPicPr>
          <p:nvPr/>
        </p:nvPicPr>
        <p:blipFill rotWithShape="1">
          <a:blip r:embed="rId3">
            <a:extLst>
              <a:ext uri="{28A0092B-C50C-407E-A947-70E740481C1C}">
                <a14:useLocalDpi xmlns:a14="http://schemas.microsoft.com/office/drawing/2010/main" val="0"/>
              </a:ext>
            </a:extLst>
          </a:blip>
          <a:srcRect l="30750" t="29630" r="12167" b="37481"/>
          <a:stretch/>
        </p:blipFill>
        <p:spPr>
          <a:xfrm>
            <a:off x="2509520" y="1209040"/>
            <a:ext cx="9326880" cy="44399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6520196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64C38168-9437-4C2C-A875-E4D2E2CF9FA9}"/>
              </a:ext>
            </a:extLst>
          </p:cNvPr>
          <p:cNvPicPr>
            <a:picLocks noChangeAspect="1"/>
          </p:cNvPicPr>
          <p:nvPr/>
        </p:nvPicPr>
        <p:blipFill rotWithShape="1">
          <a:blip r:embed="rId3">
            <a:extLst>
              <a:ext uri="{28A0092B-C50C-407E-A947-70E740481C1C}">
                <a14:useLocalDpi xmlns:a14="http://schemas.microsoft.com/office/drawing/2010/main" val="0"/>
              </a:ext>
            </a:extLst>
          </a:blip>
          <a:srcRect l="30000" t="21333" r="13417" b="24741"/>
          <a:stretch/>
        </p:blipFill>
        <p:spPr>
          <a:xfrm>
            <a:off x="2646680" y="1579880"/>
            <a:ext cx="6898640" cy="36982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68736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8DA5F512-9619-4B34-A29B-EC3AEBC4641C}"/>
              </a:ext>
            </a:extLst>
          </p:cNvPr>
          <p:cNvPicPr>
            <a:picLocks noChangeAspect="1"/>
          </p:cNvPicPr>
          <p:nvPr/>
        </p:nvPicPr>
        <p:blipFill rotWithShape="1">
          <a:blip r:embed="rId3">
            <a:extLst>
              <a:ext uri="{28A0092B-C50C-407E-A947-70E740481C1C}">
                <a14:useLocalDpi xmlns:a14="http://schemas.microsoft.com/office/drawing/2010/main" val="0"/>
              </a:ext>
            </a:extLst>
          </a:blip>
          <a:srcRect l="31584" t="21333" r="14000" b="5185"/>
          <a:stretch/>
        </p:blipFill>
        <p:spPr>
          <a:xfrm>
            <a:off x="2265680" y="165100"/>
            <a:ext cx="9682480" cy="6527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692841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D64E6A83-3821-4029-8798-D03BEC79A3BA}"/>
              </a:ext>
            </a:extLst>
          </p:cNvPr>
          <p:cNvPicPr>
            <a:picLocks noChangeAspect="1"/>
          </p:cNvPicPr>
          <p:nvPr/>
        </p:nvPicPr>
        <p:blipFill rotWithShape="1">
          <a:blip r:embed="rId3">
            <a:extLst>
              <a:ext uri="{28A0092B-C50C-407E-A947-70E740481C1C}">
                <a14:useLocalDpi xmlns:a14="http://schemas.microsoft.com/office/drawing/2010/main" val="0"/>
              </a:ext>
            </a:extLst>
          </a:blip>
          <a:srcRect l="32167" t="30222" r="11500" b="26222"/>
          <a:stretch/>
        </p:blipFill>
        <p:spPr>
          <a:xfrm>
            <a:off x="1493520" y="1686560"/>
            <a:ext cx="9204960" cy="40538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146723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2C0A4057-9A78-47AA-8DE7-2E1EEEE52442}"/>
              </a:ext>
            </a:extLst>
          </p:cNvPr>
          <p:cNvPicPr>
            <a:picLocks noChangeAspect="1"/>
          </p:cNvPicPr>
          <p:nvPr/>
        </p:nvPicPr>
        <p:blipFill rotWithShape="1">
          <a:blip r:embed="rId3">
            <a:extLst>
              <a:ext uri="{28A0092B-C50C-407E-A947-70E740481C1C}">
                <a14:useLocalDpi xmlns:a14="http://schemas.microsoft.com/office/drawing/2010/main" val="0"/>
              </a:ext>
            </a:extLst>
          </a:blip>
          <a:srcRect l="32584" t="29481" r="14334" b="11111"/>
          <a:stretch/>
        </p:blipFill>
        <p:spPr>
          <a:xfrm>
            <a:off x="1981200" y="782320"/>
            <a:ext cx="9743440" cy="57708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5229950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C04FEC88-64D1-4F04-9809-9303581FDC5B}"/>
              </a:ext>
            </a:extLst>
          </p:cNvPr>
          <p:cNvPicPr>
            <a:picLocks noChangeAspect="1"/>
          </p:cNvPicPr>
          <p:nvPr/>
        </p:nvPicPr>
        <p:blipFill rotWithShape="1">
          <a:blip r:embed="rId3">
            <a:extLst>
              <a:ext uri="{28A0092B-C50C-407E-A947-70E740481C1C}">
                <a14:useLocalDpi xmlns:a14="http://schemas.microsoft.com/office/drawing/2010/main" val="0"/>
              </a:ext>
            </a:extLst>
          </a:blip>
          <a:srcRect l="31250" t="25481" r="15167" b="6371"/>
          <a:stretch/>
        </p:blipFill>
        <p:spPr>
          <a:xfrm>
            <a:off x="2219960" y="416560"/>
            <a:ext cx="9027159" cy="60248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794705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13E37B4A-3898-440B-8120-076729B9B4D4}"/>
              </a:ext>
            </a:extLst>
          </p:cNvPr>
          <p:cNvPicPr>
            <a:picLocks noChangeAspect="1"/>
          </p:cNvPicPr>
          <p:nvPr/>
        </p:nvPicPr>
        <p:blipFill rotWithShape="1">
          <a:blip r:embed="rId3">
            <a:extLst>
              <a:ext uri="{28A0092B-C50C-407E-A947-70E740481C1C}">
                <a14:useLocalDpi xmlns:a14="http://schemas.microsoft.com/office/drawing/2010/main" val="0"/>
              </a:ext>
            </a:extLst>
          </a:blip>
          <a:srcRect l="31269" t="21961" r="15147" b="18632"/>
          <a:stretch/>
        </p:blipFill>
        <p:spPr>
          <a:xfrm>
            <a:off x="2275840" y="741680"/>
            <a:ext cx="8829040" cy="5679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5590086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211D0E89-8CC4-41A7-85CE-EE0FF1DDD327}"/>
              </a:ext>
            </a:extLst>
          </p:cNvPr>
          <p:cNvPicPr>
            <a:picLocks noChangeAspect="1"/>
          </p:cNvPicPr>
          <p:nvPr/>
        </p:nvPicPr>
        <p:blipFill rotWithShape="1">
          <a:blip r:embed="rId3">
            <a:extLst>
              <a:ext uri="{28A0092B-C50C-407E-A947-70E740481C1C}">
                <a14:useLocalDpi xmlns:a14="http://schemas.microsoft.com/office/drawing/2010/main" val="0"/>
              </a:ext>
            </a:extLst>
          </a:blip>
          <a:srcRect l="31667" t="23703" r="16000" b="10370"/>
          <a:stretch/>
        </p:blipFill>
        <p:spPr>
          <a:xfrm>
            <a:off x="2123440" y="228600"/>
            <a:ext cx="9225280" cy="64160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153077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50BD2CBF-796F-43F9-8D96-66AF650A82AB}"/>
              </a:ext>
            </a:extLst>
          </p:cNvPr>
          <p:cNvPicPr>
            <a:picLocks noChangeAspect="1"/>
          </p:cNvPicPr>
          <p:nvPr/>
        </p:nvPicPr>
        <p:blipFill rotWithShape="1">
          <a:blip r:embed="rId3">
            <a:extLst>
              <a:ext uri="{28A0092B-C50C-407E-A947-70E740481C1C}">
                <a14:useLocalDpi xmlns:a14="http://schemas.microsoft.com/office/drawing/2010/main" val="0"/>
              </a:ext>
            </a:extLst>
          </a:blip>
          <a:srcRect l="23987" t="58668" r="29179" b="8740"/>
          <a:stretch/>
        </p:blipFill>
        <p:spPr>
          <a:xfrm>
            <a:off x="1148080" y="1879600"/>
            <a:ext cx="10403840" cy="3637280"/>
          </a:xfrm>
          <a:prstGeom prst="rect">
            <a:avLst/>
          </a:prstGeom>
        </p:spPr>
      </p:pic>
    </p:spTree>
    <p:extLst>
      <p:ext uri="{BB962C8B-B14F-4D97-AF65-F5344CB8AC3E}">
        <p14:creationId xmlns:p14="http://schemas.microsoft.com/office/powerpoint/2010/main" val="10290123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773879-3DAE-40A4-A2E3-9F611500F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228600"/>
            <a:ext cx="1351280" cy="1234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73BADF78-EC13-4AA6-824D-1BA55EE00693}"/>
              </a:ext>
            </a:extLst>
          </p:cNvPr>
          <p:cNvPicPr>
            <a:picLocks noChangeAspect="1"/>
          </p:cNvPicPr>
          <p:nvPr/>
        </p:nvPicPr>
        <p:blipFill rotWithShape="1">
          <a:blip r:embed="rId3">
            <a:extLst>
              <a:ext uri="{28A0092B-C50C-407E-A947-70E740481C1C}">
                <a14:useLocalDpi xmlns:a14="http://schemas.microsoft.com/office/drawing/2010/main" val="0"/>
              </a:ext>
            </a:extLst>
          </a:blip>
          <a:srcRect b="8889"/>
          <a:stretch/>
        </p:blipFill>
        <p:spPr>
          <a:xfrm>
            <a:off x="2034604" y="304800"/>
            <a:ext cx="5402515" cy="6248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Rectangle 3">
            <a:extLst>
              <a:ext uri="{FF2B5EF4-FFF2-40B4-BE49-F238E27FC236}">
                <a16:creationId xmlns:a16="http://schemas.microsoft.com/office/drawing/2014/main" id="{EE98D33C-4D8C-4454-9B98-C5ED348E351C}"/>
              </a:ext>
            </a:extLst>
          </p:cNvPr>
          <p:cNvSpPr/>
          <p:nvPr/>
        </p:nvSpPr>
        <p:spPr>
          <a:xfrm>
            <a:off x="7876603" y="121920"/>
            <a:ext cx="4071557" cy="2997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rgbClr val="FF0000"/>
                </a:solidFill>
              </a:rPr>
              <a:t>One thing I did not like about the PTE was how it was conducted. It was like a congregation. People were taking the speaking tests sitting next to one another.</a:t>
            </a:r>
          </a:p>
          <a:p>
            <a:pPr algn="ctr"/>
            <a:endParaRPr lang="en-IN" i="1" dirty="0">
              <a:solidFill>
                <a:srgbClr val="FF0000"/>
              </a:solidFill>
            </a:endParaRPr>
          </a:p>
          <a:p>
            <a:pPr algn="ctr"/>
            <a:r>
              <a:rPr lang="en-IN" i="1" dirty="0">
                <a:solidFill>
                  <a:srgbClr val="FF0000"/>
                </a:solidFill>
              </a:rPr>
              <a:t>Moreover, I had fallen ill while taking the exam (most probably) owing to the cooling level in the room.</a:t>
            </a:r>
            <a:endParaRPr lang="en-IN" dirty="0">
              <a:solidFill>
                <a:srgbClr val="FF0000"/>
              </a:solidFill>
            </a:endParaRPr>
          </a:p>
          <a:p>
            <a:pPr algn="ctr"/>
            <a:endParaRPr lang="en-IN" i="1" dirty="0">
              <a:solidFill>
                <a:srgbClr val="FF0000"/>
              </a:solidFill>
            </a:endParaRPr>
          </a:p>
          <a:p>
            <a:pPr algn="ctr"/>
            <a:r>
              <a:rPr lang="en-IN" dirty="0">
                <a:solidFill>
                  <a:srgbClr val="FF0000"/>
                </a:solidFill>
              </a:rPr>
              <a:t>Sudhir Chhabra</a:t>
            </a:r>
          </a:p>
        </p:txBody>
      </p:sp>
      <p:pic>
        <p:nvPicPr>
          <p:cNvPr id="9" name="Picture 8">
            <a:extLst>
              <a:ext uri="{FF2B5EF4-FFF2-40B4-BE49-F238E27FC236}">
                <a16:creationId xmlns:a16="http://schemas.microsoft.com/office/drawing/2014/main" id="{EFCCEEEA-F827-4749-819A-55729501ACAE}"/>
              </a:ext>
            </a:extLst>
          </p:cNvPr>
          <p:cNvPicPr>
            <a:picLocks noChangeAspect="1"/>
          </p:cNvPicPr>
          <p:nvPr/>
        </p:nvPicPr>
        <p:blipFill rotWithShape="1">
          <a:blip r:embed="rId4">
            <a:extLst>
              <a:ext uri="{28A0092B-C50C-407E-A947-70E740481C1C}">
                <a14:useLocalDpi xmlns:a14="http://schemas.microsoft.com/office/drawing/2010/main" val="0"/>
              </a:ext>
            </a:extLst>
          </a:blip>
          <a:srcRect l="21917" t="21334" r="60917" b="25777"/>
          <a:stretch/>
        </p:blipFill>
        <p:spPr>
          <a:xfrm>
            <a:off x="8534400" y="3210560"/>
            <a:ext cx="2755962" cy="35255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019081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198</TotalTime>
  <Words>605</Words>
  <Application>Microsoft Office PowerPoint</Application>
  <PresentationFormat>Widescreen</PresentationFormat>
  <Paragraphs>40</Paragraphs>
  <Slides>48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48</vt:i4>
      </vt:variant>
    </vt:vector>
  </HeadingPairs>
  <TitlesOfParts>
    <vt:vector size="55" baseType="lpstr">
      <vt:lpstr>Arial</vt:lpstr>
      <vt:lpstr>Arial Rounded MT Bold</vt:lpstr>
      <vt:lpstr>Bauhaus 93</vt:lpstr>
      <vt:lpstr>Britannic Bold</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Sudhir Chhabrasaab</dc:creator>
  <cp:lastModifiedBy>Sudhir Chhabrasaab</cp:lastModifiedBy>
  <cp:revision>3</cp:revision>
  <dcterms:created xsi:type="dcterms:W3CDTF">2022-02-04T14:33:00Z</dcterms:created>
  <dcterms:modified xsi:type="dcterms:W3CDTF">2022-02-05T12:29:20Z</dcterms:modified>
</cp:coreProperties>
</file>